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0" r:id="rId4"/>
    <p:sldId id="281" r:id="rId5"/>
    <p:sldId id="282" r:id="rId6"/>
    <p:sldId id="290" r:id="rId7"/>
    <p:sldId id="273" r:id="rId8"/>
    <p:sldId id="291" r:id="rId9"/>
    <p:sldId id="275" r:id="rId10"/>
    <p:sldId id="276" r:id="rId11"/>
    <p:sldId id="289" r:id="rId12"/>
    <p:sldId id="284" r:id="rId13"/>
    <p:sldId id="285" r:id="rId14"/>
    <p:sldId id="277" r:id="rId15"/>
    <p:sldId id="279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7F632-829A-4398-A9FF-62CC9A6E4A2C}" v="7" dt="2024-07-27T12:49:05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bble, Christiaan" userId="fec2b75a-848c-4460-8687-c10b8c60d95a" providerId="ADAL" clId="{1104CAE3-8B4D-4CC8-A6FE-3629BCC91DF7}"/>
    <pc:docChg chg="undo redo custSel addSld modSld">
      <pc:chgData name="Gribble, Christiaan" userId="fec2b75a-848c-4460-8687-c10b8c60d95a" providerId="ADAL" clId="{1104CAE3-8B4D-4CC8-A6FE-3629BCC91DF7}" dt="2024-07-22T20:40:53.330" v="169" actId="12788"/>
      <pc:docMkLst>
        <pc:docMk/>
      </pc:docMkLst>
      <pc:sldChg chg="modSp mod">
        <pc:chgData name="Gribble, Christiaan" userId="fec2b75a-848c-4460-8687-c10b8c60d95a" providerId="ADAL" clId="{1104CAE3-8B4D-4CC8-A6FE-3629BCC91DF7}" dt="2024-07-22T17:30:07.090" v="0" actId="207"/>
        <pc:sldMkLst>
          <pc:docMk/>
          <pc:sldMk cId="2823081887" sldId="264"/>
        </pc:sldMkLst>
        <pc:spChg chg="mod">
          <ac:chgData name="Gribble, Christiaan" userId="fec2b75a-848c-4460-8687-c10b8c60d95a" providerId="ADAL" clId="{1104CAE3-8B4D-4CC8-A6FE-3629BCC91DF7}" dt="2024-07-22T17:30:07.090" v="0" actId="207"/>
          <ac:spMkLst>
            <pc:docMk/>
            <pc:sldMk cId="2823081887" sldId="264"/>
            <ac:spMk id="3" creationId="{4BE21D7B-D664-6220-526C-10D23DE6A5CC}"/>
          </ac:spMkLst>
        </pc:spChg>
      </pc:sldChg>
      <pc:sldChg chg="addSp delSp modSp mod">
        <pc:chgData name="Gribble, Christiaan" userId="fec2b75a-848c-4460-8687-c10b8c60d95a" providerId="ADAL" clId="{1104CAE3-8B4D-4CC8-A6FE-3629BCC91DF7}" dt="2024-07-22T17:37:59.159" v="160" actId="1038"/>
        <pc:sldMkLst>
          <pc:docMk/>
          <pc:sldMk cId="627045259" sldId="269"/>
        </pc:sldMkLst>
        <pc:spChg chg="mod">
          <ac:chgData name="Gribble, Christiaan" userId="fec2b75a-848c-4460-8687-c10b8c60d95a" providerId="ADAL" clId="{1104CAE3-8B4D-4CC8-A6FE-3629BCC91DF7}" dt="2024-07-22T17:37:34.741" v="122" actId="20577"/>
          <ac:spMkLst>
            <pc:docMk/>
            <pc:sldMk cId="627045259" sldId="269"/>
            <ac:spMk id="3" creationId="{4BE21D7B-D664-6220-526C-10D23DE6A5CC}"/>
          </ac:spMkLst>
        </pc:spChg>
        <pc:spChg chg="mod">
          <ac:chgData name="Gribble, Christiaan" userId="fec2b75a-848c-4460-8687-c10b8c60d95a" providerId="ADAL" clId="{1104CAE3-8B4D-4CC8-A6FE-3629BCC91DF7}" dt="2024-07-22T17:37:49.143" v="143" actId="6549"/>
          <ac:spMkLst>
            <pc:docMk/>
            <pc:sldMk cId="627045259" sldId="269"/>
            <ac:spMk id="5" creationId="{7B465B00-2DBF-24EB-A528-32B1A4542BEF}"/>
          </ac:spMkLst>
        </pc:spChg>
        <pc:grpChg chg="mod">
          <ac:chgData name="Gribble, Christiaan" userId="fec2b75a-848c-4460-8687-c10b8c60d95a" providerId="ADAL" clId="{1104CAE3-8B4D-4CC8-A6FE-3629BCC91DF7}" dt="2024-07-22T17:37:59.159" v="160" actId="1038"/>
          <ac:grpSpMkLst>
            <pc:docMk/>
            <pc:sldMk cId="627045259" sldId="269"/>
            <ac:grpSpMk id="6" creationId="{7B5424EC-E8B3-7716-FCB1-E01D267798D6}"/>
          </ac:grpSpMkLst>
        </pc:grpChg>
        <pc:picChg chg="add del mod">
          <ac:chgData name="Gribble, Christiaan" userId="fec2b75a-848c-4460-8687-c10b8c60d95a" providerId="ADAL" clId="{1104CAE3-8B4D-4CC8-A6FE-3629BCC91DF7}" dt="2024-07-22T17:34:35.238" v="27" actId="478"/>
          <ac:picMkLst>
            <pc:docMk/>
            <pc:sldMk cId="627045259" sldId="269"/>
            <ac:picMk id="8" creationId="{04C8D78A-F8A3-B3E1-AE31-16FB1B9B7536}"/>
          </ac:picMkLst>
        </pc:picChg>
        <pc:picChg chg="add del mod">
          <ac:chgData name="Gribble, Christiaan" userId="fec2b75a-848c-4460-8687-c10b8c60d95a" providerId="ADAL" clId="{1104CAE3-8B4D-4CC8-A6FE-3629BCC91DF7}" dt="2024-07-22T17:34:37.381" v="28" actId="21"/>
          <ac:picMkLst>
            <pc:docMk/>
            <pc:sldMk cId="627045259" sldId="269"/>
            <ac:picMk id="10" creationId="{24B72847-381E-A1AC-D30E-F9E052CE3CAC}"/>
          </ac:picMkLst>
        </pc:picChg>
      </pc:sldChg>
      <pc:sldChg chg="addSp delSp modSp mod">
        <pc:chgData name="Gribble, Christiaan" userId="fec2b75a-848c-4460-8687-c10b8c60d95a" providerId="ADAL" clId="{1104CAE3-8B4D-4CC8-A6FE-3629BCC91DF7}" dt="2024-07-22T17:35:34.380" v="46" actId="20577"/>
        <pc:sldMkLst>
          <pc:docMk/>
          <pc:sldMk cId="88565322" sldId="277"/>
        </pc:sldMkLst>
        <pc:spChg chg="mod">
          <ac:chgData name="Gribble, Christiaan" userId="fec2b75a-848c-4460-8687-c10b8c60d95a" providerId="ADAL" clId="{1104CAE3-8B4D-4CC8-A6FE-3629BCC91DF7}" dt="2024-07-22T17:35:34.380" v="46" actId="20577"/>
          <ac:spMkLst>
            <pc:docMk/>
            <pc:sldMk cId="88565322" sldId="277"/>
            <ac:spMk id="3" creationId="{F40CEE03-B23B-2ABC-FA1E-9E031CC2A0EA}"/>
          </ac:spMkLst>
        </pc:spChg>
        <pc:picChg chg="add mod">
          <ac:chgData name="Gribble, Christiaan" userId="fec2b75a-848c-4460-8687-c10b8c60d95a" providerId="ADAL" clId="{1104CAE3-8B4D-4CC8-A6FE-3629BCC91DF7}" dt="2024-07-22T17:35:22.306" v="39" actId="1037"/>
          <ac:picMkLst>
            <pc:docMk/>
            <pc:sldMk cId="88565322" sldId="277"/>
            <ac:picMk id="4" creationId="{24B72847-381E-A1AC-D30E-F9E052CE3CAC}"/>
          </ac:picMkLst>
        </pc:picChg>
        <pc:picChg chg="del">
          <ac:chgData name="Gribble, Christiaan" userId="fec2b75a-848c-4460-8687-c10b8c60d95a" providerId="ADAL" clId="{1104CAE3-8B4D-4CC8-A6FE-3629BCC91DF7}" dt="2024-07-22T17:35:14.786" v="35" actId="478"/>
          <ac:picMkLst>
            <pc:docMk/>
            <pc:sldMk cId="88565322" sldId="277"/>
            <ac:picMk id="7" creationId="{B3CB7C3D-4B3C-2617-A2EC-4EEFDBCA9A23}"/>
          </ac:picMkLst>
        </pc:picChg>
        <pc:picChg chg="del">
          <ac:chgData name="Gribble, Christiaan" userId="fec2b75a-848c-4460-8687-c10b8c60d95a" providerId="ADAL" clId="{1104CAE3-8B4D-4CC8-A6FE-3629BCC91DF7}" dt="2024-07-22T17:35:14.187" v="34" actId="478"/>
          <ac:picMkLst>
            <pc:docMk/>
            <pc:sldMk cId="88565322" sldId="277"/>
            <ac:picMk id="8" creationId="{E94A4C55-B732-D4C0-9E93-F4BCC5665384}"/>
          </ac:picMkLst>
        </pc:picChg>
        <pc:picChg chg="add del mod">
          <ac:chgData name="Gribble, Christiaan" userId="fec2b75a-848c-4460-8687-c10b8c60d95a" providerId="ADAL" clId="{1104CAE3-8B4D-4CC8-A6FE-3629BCC91DF7}" dt="2024-07-22T17:35:07.647" v="33" actId="21"/>
          <ac:picMkLst>
            <pc:docMk/>
            <pc:sldMk cId="88565322" sldId="277"/>
            <ac:picMk id="10" creationId="{24B72847-381E-A1AC-D30E-F9E052CE3CAC}"/>
          </ac:picMkLst>
        </pc:picChg>
      </pc:sldChg>
      <pc:sldChg chg="modSp">
        <pc:chgData name="Gribble, Christiaan" userId="fec2b75a-848c-4460-8687-c10b8c60d95a" providerId="ADAL" clId="{1104CAE3-8B4D-4CC8-A6FE-3629BCC91DF7}" dt="2024-07-22T17:40:12.190" v="166" actId="20577"/>
        <pc:sldMkLst>
          <pc:docMk/>
          <pc:sldMk cId="1553482885" sldId="279"/>
        </pc:sldMkLst>
        <pc:graphicFrameChg chg="mod">
          <ac:chgData name="Gribble, Christiaan" userId="fec2b75a-848c-4460-8687-c10b8c60d95a" providerId="ADAL" clId="{1104CAE3-8B4D-4CC8-A6FE-3629BCC91DF7}" dt="2024-07-22T17:40:12.190" v="166" actId="20577"/>
          <ac:graphicFrameMkLst>
            <pc:docMk/>
            <pc:sldMk cId="1553482885" sldId="279"/>
            <ac:graphicFrameMk id="4" creationId="{934C6560-02FB-4CE5-9A57-2C1353167F9E}"/>
          </ac:graphicFrameMkLst>
        </pc:graphicFrameChg>
      </pc:sldChg>
      <pc:sldChg chg="modSp mod">
        <pc:chgData name="Gribble, Christiaan" userId="fec2b75a-848c-4460-8687-c10b8c60d95a" providerId="ADAL" clId="{1104CAE3-8B4D-4CC8-A6FE-3629BCC91DF7}" dt="2024-07-22T17:38:57.396" v="162" actId="113"/>
        <pc:sldMkLst>
          <pc:docMk/>
          <pc:sldMk cId="1619454611" sldId="285"/>
        </pc:sldMkLst>
        <pc:spChg chg="mod">
          <ac:chgData name="Gribble, Christiaan" userId="fec2b75a-848c-4460-8687-c10b8c60d95a" providerId="ADAL" clId="{1104CAE3-8B4D-4CC8-A6FE-3629BCC91DF7}" dt="2024-07-22T17:38:57.396" v="162" actId="113"/>
          <ac:spMkLst>
            <pc:docMk/>
            <pc:sldMk cId="1619454611" sldId="285"/>
            <ac:spMk id="5" creationId="{6C54F404-EFE0-1C87-17F3-B369DC096EDF}"/>
          </ac:spMkLst>
        </pc:spChg>
      </pc:sldChg>
      <pc:sldChg chg="modSp mod">
        <pc:chgData name="Gribble, Christiaan" userId="fec2b75a-848c-4460-8687-c10b8c60d95a" providerId="ADAL" clId="{1104CAE3-8B4D-4CC8-A6FE-3629BCC91DF7}" dt="2024-07-22T17:39:08.051" v="163" actId="113"/>
        <pc:sldMkLst>
          <pc:docMk/>
          <pc:sldMk cId="3484350321" sldId="287"/>
        </pc:sldMkLst>
        <pc:spChg chg="mod">
          <ac:chgData name="Gribble, Christiaan" userId="fec2b75a-848c-4460-8687-c10b8c60d95a" providerId="ADAL" clId="{1104CAE3-8B4D-4CC8-A6FE-3629BCC91DF7}" dt="2024-07-22T17:39:08.051" v="163" actId="113"/>
          <ac:spMkLst>
            <pc:docMk/>
            <pc:sldMk cId="3484350321" sldId="287"/>
            <ac:spMk id="5" creationId="{6C54F404-EFE0-1C87-17F3-B369DC096EDF}"/>
          </ac:spMkLst>
        </pc:spChg>
      </pc:sldChg>
      <pc:sldChg chg="modSp mod">
        <pc:chgData name="Gribble, Christiaan" userId="fec2b75a-848c-4460-8687-c10b8c60d95a" providerId="ADAL" clId="{1104CAE3-8B4D-4CC8-A6FE-3629BCC91DF7}" dt="2024-07-22T17:38:45.186" v="161" actId="113"/>
        <pc:sldMkLst>
          <pc:docMk/>
          <pc:sldMk cId="1119675888" sldId="289"/>
        </pc:sldMkLst>
        <pc:spChg chg="mod">
          <ac:chgData name="Gribble, Christiaan" userId="fec2b75a-848c-4460-8687-c10b8c60d95a" providerId="ADAL" clId="{1104CAE3-8B4D-4CC8-A6FE-3629BCC91DF7}" dt="2024-07-22T17:38:45.186" v="161" actId="113"/>
          <ac:spMkLst>
            <pc:docMk/>
            <pc:sldMk cId="1119675888" sldId="289"/>
            <ac:spMk id="4" creationId="{00610FE1-3784-271B-53CC-2EDF07BAC26A}"/>
          </ac:spMkLst>
        </pc:spChg>
      </pc:sldChg>
      <pc:sldChg chg="modSp add mod modClrScheme chgLayout">
        <pc:chgData name="Gribble, Christiaan" userId="fec2b75a-848c-4460-8687-c10b8c60d95a" providerId="ADAL" clId="{1104CAE3-8B4D-4CC8-A6FE-3629BCC91DF7}" dt="2024-07-22T20:40:53.330" v="169" actId="12788"/>
        <pc:sldMkLst>
          <pc:docMk/>
          <pc:sldMk cId="3384586855" sldId="290"/>
        </pc:sldMkLst>
        <pc:spChg chg="mod ord">
          <ac:chgData name="Gribble, Christiaan" userId="fec2b75a-848c-4460-8687-c10b8c60d95a" providerId="ADAL" clId="{1104CAE3-8B4D-4CC8-A6FE-3629BCC91DF7}" dt="2024-07-22T20:40:53.330" v="169" actId="12788"/>
          <ac:spMkLst>
            <pc:docMk/>
            <pc:sldMk cId="3384586855" sldId="290"/>
            <ac:spMk id="2" creationId="{86A11336-05F1-48B8-D4C0-10E6AC894963}"/>
          </ac:spMkLst>
        </pc:spChg>
      </pc:sldChg>
    </pc:docChg>
  </pc:docChgLst>
  <pc:docChgLst>
    <pc:chgData name="Gribble, Christiaan" userId="fec2b75a-848c-4460-8687-c10b8c60d95a" providerId="ADAL" clId="{4A87F632-829A-4398-A9FF-62CC9A6E4A2C}"/>
    <pc:docChg chg="undo redo custSel addSld delSld modSld">
      <pc:chgData name="Gribble, Christiaan" userId="fec2b75a-848c-4460-8687-c10b8c60d95a" providerId="ADAL" clId="{4A87F632-829A-4398-A9FF-62CC9A6E4A2C}" dt="2024-07-27T12:49:05.899" v="537" actId="20577"/>
      <pc:docMkLst>
        <pc:docMk/>
      </pc:docMkLst>
      <pc:sldChg chg="modSp del mod">
        <pc:chgData name="Gribble, Christiaan" userId="fec2b75a-848c-4460-8687-c10b8c60d95a" providerId="ADAL" clId="{4A87F632-829A-4398-A9FF-62CC9A6E4A2C}" dt="2024-07-25T23:55:50.119" v="535" actId="47"/>
        <pc:sldMkLst>
          <pc:docMk/>
          <pc:sldMk cId="4214226163" sldId="257"/>
        </pc:sldMkLst>
        <pc:spChg chg="mod">
          <ac:chgData name="Gribble, Christiaan" userId="fec2b75a-848c-4460-8687-c10b8c60d95a" providerId="ADAL" clId="{4A87F632-829A-4398-A9FF-62CC9A6E4A2C}" dt="2024-07-25T23:52:45.388" v="532" actId="20577"/>
          <ac:spMkLst>
            <pc:docMk/>
            <pc:sldMk cId="4214226163" sldId="257"/>
            <ac:spMk id="3" creationId="{4BE21D7B-D664-6220-526C-10D23DE6A5CC}"/>
          </ac:spMkLst>
        </pc:spChg>
      </pc:sldChg>
      <pc:sldChg chg="del">
        <pc:chgData name="Gribble, Christiaan" userId="fec2b75a-848c-4460-8687-c10b8c60d95a" providerId="ADAL" clId="{4A87F632-829A-4398-A9FF-62CC9A6E4A2C}" dt="2024-07-25T23:52:31.575" v="522" actId="47"/>
        <pc:sldMkLst>
          <pc:docMk/>
          <pc:sldMk cId="2823081887" sldId="264"/>
        </pc:sldMkLst>
      </pc:sldChg>
      <pc:sldChg chg="modSp mod">
        <pc:chgData name="Gribble, Christiaan" userId="fec2b75a-848c-4460-8687-c10b8c60d95a" providerId="ADAL" clId="{4A87F632-829A-4398-A9FF-62CC9A6E4A2C}" dt="2024-07-25T15:38:10.406" v="315" actId="20577"/>
        <pc:sldMkLst>
          <pc:docMk/>
          <pc:sldMk cId="468577488" sldId="273"/>
        </pc:sldMkLst>
        <pc:spChg chg="mod">
          <ac:chgData name="Gribble, Christiaan" userId="fec2b75a-848c-4460-8687-c10b8c60d95a" providerId="ADAL" clId="{4A87F632-829A-4398-A9FF-62CC9A6E4A2C}" dt="2024-07-25T15:38:10.406" v="315" actId="20577"/>
          <ac:spMkLst>
            <pc:docMk/>
            <pc:sldMk cId="468577488" sldId="273"/>
            <ac:spMk id="3" creationId="{C44A859E-603E-3E1E-1F2D-DF15718DF49D}"/>
          </ac:spMkLst>
        </pc:spChg>
      </pc:sldChg>
      <pc:sldChg chg="modSp mod">
        <pc:chgData name="Gribble, Christiaan" userId="fec2b75a-848c-4460-8687-c10b8c60d95a" providerId="ADAL" clId="{4A87F632-829A-4398-A9FF-62CC9A6E4A2C}" dt="2024-07-25T15:56:48.219" v="521" actId="1036"/>
        <pc:sldMkLst>
          <pc:docMk/>
          <pc:sldMk cId="1065514523" sldId="275"/>
        </pc:sldMkLst>
        <pc:spChg chg="mod">
          <ac:chgData name="Gribble, Christiaan" userId="fec2b75a-848c-4460-8687-c10b8c60d95a" providerId="ADAL" clId="{4A87F632-829A-4398-A9FF-62CC9A6E4A2C}" dt="2024-07-25T15:56:32.919" v="513" actId="14100"/>
          <ac:spMkLst>
            <pc:docMk/>
            <pc:sldMk cId="1065514523" sldId="275"/>
            <ac:spMk id="12" creationId="{6FBF6C8A-37C1-0199-3921-C420B0BA7817}"/>
          </ac:spMkLst>
        </pc:spChg>
        <pc:spChg chg="mod">
          <ac:chgData name="Gribble, Christiaan" userId="fec2b75a-848c-4460-8687-c10b8c60d95a" providerId="ADAL" clId="{4A87F632-829A-4398-A9FF-62CC9A6E4A2C}" dt="2024-07-25T15:56:25.556" v="511" actId="1035"/>
          <ac:spMkLst>
            <pc:docMk/>
            <pc:sldMk cId="1065514523" sldId="275"/>
            <ac:spMk id="13" creationId="{2F99C4FF-32CD-33AA-4CF9-6007D1121C8C}"/>
          </ac:spMkLst>
        </pc:spChg>
        <pc:spChg chg="mod">
          <ac:chgData name="Gribble, Christiaan" userId="fec2b75a-848c-4460-8687-c10b8c60d95a" providerId="ADAL" clId="{4A87F632-829A-4398-A9FF-62CC9A6E4A2C}" dt="2024-07-25T15:56:25.556" v="511" actId="1035"/>
          <ac:spMkLst>
            <pc:docMk/>
            <pc:sldMk cId="1065514523" sldId="275"/>
            <ac:spMk id="14" creationId="{C0CAC111-ECF4-C64B-73AC-8C43C58EF02B}"/>
          </ac:spMkLst>
        </pc:spChg>
        <pc:spChg chg="mod">
          <ac:chgData name="Gribble, Christiaan" userId="fec2b75a-848c-4460-8687-c10b8c60d95a" providerId="ADAL" clId="{4A87F632-829A-4398-A9FF-62CC9A6E4A2C}" dt="2024-07-25T15:56:48.219" v="521" actId="1036"/>
          <ac:spMkLst>
            <pc:docMk/>
            <pc:sldMk cId="1065514523" sldId="275"/>
            <ac:spMk id="21" creationId="{8F0EF8CD-92A6-3954-5E37-44D1131B015E}"/>
          </ac:spMkLst>
        </pc:spChg>
        <pc:grpChg chg="mod">
          <ac:chgData name="Gribble, Christiaan" userId="fec2b75a-848c-4460-8687-c10b8c60d95a" providerId="ADAL" clId="{4A87F632-829A-4398-A9FF-62CC9A6E4A2C}" dt="2024-07-25T15:56:40.870" v="514" actId="12788"/>
          <ac:grpSpMkLst>
            <pc:docMk/>
            <pc:sldMk cId="1065514523" sldId="275"/>
            <ac:grpSpMk id="22" creationId="{5E38A799-0186-2A29-E32D-B368483C3BFC}"/>
          </ac:grpSpMkLst>
        </pc:grpChg>
        <pc:picChg chg="mod">
          <ac:chgData name="Gribble, Christiaan" userId="fec2b75a-848c-4460-8687-c10b8c60d95a" providerId="ADAL" clId="{4A87F632-829A-4398-A9FF-62CC9A6E4A2C}" dt="2024-07-25T15:56:18.549" v="507" actId="14100"/>
          <ac:picMkLst>
            <pc:docMk/>
            <pc:sldMk cId="1065514523" sldId="275"/>
            <ac:picMk id="5" creationId="{7951EF3D-0FF0-40A8-DE50-E401969A0472}"/>
          </ac:picMkLst>
        </pc:picChg>
        <pc:picChg chg="mod">
          <ac:chgData name="Gribble, Christiaan" userId="fec2b75a-848c-4460-8687-c10b8c60d95a" providerId="ADAL" clId="{4A87F632-829A-4398-A9FF-62CC9A6E4A2C}" dt="2024-07-25T15:56:18.549" v="507" actId="14100"/>
          <ac:picMkLst>
            <pc:docMk/>
            <pc:sldMk cId="1065514523" sldId="275"/>
            <ac:picMk id="7" creationId="{61713E31-9CD7-DE94-647A-7CCC336FC3CF}"/>
          </ac:picMkLst>
        </pc:picChg>
        <pc:picChg chg="mod">
          <ac:chgData name="Gribble, Christiaan" userId="fec2b75a-848c-4460-8687-c10b8c60d95a" providerId="ADAL" clId="{4A87F632-829A-4398-A9FF-62CC9A6E4A2C}" dt="2024-07-25T15:56:18.549" v="507" actId="14100"/>
          <ac:picMkLst>
            <pc:docMk/>
            <pc:sldMk cId="1065514523" sldId="275"/>
            <ac:picMk id="9" creationId="{AD7DEC1E-BF8B-7C2F-1A00-63D8390DB2C7}"/>
          </ac:picMkLst>
        </pc:picChg>
      </pc:sldChg>
      <pc:sldChg chg="modSp mod">
        <pc:chgData name="Gribble, Christiaan" userId="fec2b75a-848c-4460-8687-c10b8c60d95a" providerId="ADAL" clId="{4A87F632-829A-4398-A9FF-62CC9A6E4A2C}" dt="2024-07-25T15:39:03.043" v="346" actId="20577"/>
        <pc:sldMkLst>
          <pc:docMk/>
          <pc:sldMk cId="3423450853" sldId="276"/>
        </pc:sldMkLst>
        <pc:spChg chg="mod">
          <ac:chgData name="Gribble, Christiaan" userId="fec2b75a-848c-4460-8687-c10b8c60d95a" providerId="ADAL" clId="{4A87F632-829A-4398-A9FF-62CC9A6E4A2C}" dt="2024-07-25T15:39:03.043" v="346" actId="20577"/>
          <ac:spMkLst>
            <pc:docMk/>
            <pc:sldMk cId="3423450853" sldId="276"/>
            <ac:spMk id="3" creationId="{F40CEE03-B23B-2ABC-FA1E-9E031CC2A0EA}"/>
          </ac:spMkLst>
        </pc:spChg>
      </pc:sldChg>
      <pc:sldChg chg="modSp">
        <pc:chgData name="Gribble, Christiaan" userId="fec2b75a-848c-4460-8687-c10b8c60d95a" providerId="ADAL" clId="{4A87F632-829A-4398-A9FF-62CC9A6E4A2C}" dt="2024-07-27T12:49:05.899" v="537" actId="20577"/>
        <pc:sldMkLst>
          <pc:docMk/>
          <pc:sldMk cId="1553482885" sldId="279"/>
        </pc:sldMkLst>
        <pc:graphicFrameChg chg="mod">
          <ac:chgData name="Gribble, Christiaan" userId="fec2b75a-848c-4460-8687-c10b8c60d95a" providerId="ADAL" clId="{4A87F632-829A-4398-A9FF-62CC9A6E4A2C}" dt="2024-07-27T12:49:05.899" v="537" actId="20577"/>
          <ac:graphicFrameMkLst>
            <pc:docMk/>
            <pc:sldMk cId="1553482885" sldId="279"/>
            <ac:graphicFrameMk id="4" creationId="{934C6560-02FB-4CE5-9A57-2C1353167F9E}"/>
          </ac:graphicFrameMkLst>
        </pc:graphicFrameChg>
      </pc:sldChg>
      <pc:sldChg chg="modSp mod">
        <pc:chgData name="Gribble, Christiaan" userId="fec2b75a-848c-4460-8687-c10b8c60d95a" providerId="ADAL" clId="{4A87F632-829A-4398-A9FF-62CC9A6E4A2C}" dt="2024-07-25T15:37:46.060" v="304" actId="20577"/>
        <pc:sldMkLst>
          <pc:docMk/>
          <pc:sldMk cId="535662558" sldId="282"/>
        </pc:sldMkLst>
        <pc:spChg chg="mod">
          <ac:chgData name="Gribble, Christiaan" userId="fec2b75a-848c-4460-8687-c10b8c60d95a" providerId="ADAL" clId="{4A87F632-829A-4398-A9FF-62CC9A6E4A2C}" dt="2024-07-25T15:37:46.060" v="304" actId="20577"/>
          <ac:spMkLst>
            <pc:docMk/>
            <pc:sldMk cId="535662558" sldId="282"/>
            <ac:spMk id="3" creationId="{9CB97948-3980-4DCB-FF3A-152895830411}"/>
          </ac:spMkLst>
        </pc:spChg>
      </pc:sldChg>
      <pc:sldChg chg="modSp mod">
        <pc:chgData name="Gribble, Christiaan" userId="fec2b75a-848c-4460-8687-c10b8c60d95a" providerId="ADAL" clId="{4A87F632-829A-4398-A9FF-62CC9A6E4A2C}" dt="2024-07-25T14:41:35.702" v="25" actId="114"/>
        <pc:sldMkLst>
          <pc:docMk/>
          <pc:sldMk cId="1119675888" sldId="289"/>
        </pc:sldMkLst>
        <pc:spChg chg="mod">
          <ac:chgData name="Gribble, Christiaan" userId="fec2b75a-848c-4460-8687-c10b8c60d95a" providerId="ADAL" clId="{4A87F632-829A-4398-A9FF-62CC9A6E4A2C}" dt="2024-07-25T14:41:35.702" v="25" actId="114"/>
          <ac:spMkLst>
            <pc:docMk/>
            <pc:sldMk cId="1119675888" sldId="289"/>
            <ac:spMk id="4" creationId="{00610FE1-3784-271B-53CC-2EDF07BAC26A}"/>
          </ac:spMkLst>
        </pc:spChg>
      </pc:sldChg>
      <pc:sldChg chg="add">
        <pc:chgData name="Gribble, Christiaan" userId="fec2b75a-848c-4460-8687-c10b8c60d95a" providerId="ADAL" clId="{4A87F632-829A-4398-A9FF-62CC9A6E4A2C}" dt="2024-07-25T23:52:54.604" v="534"/>
        <pc:sldMkLst>
          <pc:docMk/>
          <pc:sldMk cId="975726846" sldId="291"/>
        </pc:sldMkLst>
      </pc:sldChg>
      <pc:sldChg chg="modSp add del mod">
        <pc:chgData name="Gribble, Christiaan" userId="fec2b75a-848c-4460-8687-c10b8c60d95a" providerId="ADAL" clId="{4A87F632-829A-4398-A9FF-62CC9A6E4A2C}" dt="2024-07-25T23:52:49.337" v="533" actId="2696"/>
        <pc:sldMkLst>
          <pc:docMk/>
          <pc:sldMk cId="2109276986" sldId="291"/>
        </pc:sldMkLst>
        <pc:spChg chg="mod">
          <ac:chgData name="Gribble, Christiaan" userId="fec2b75a-848c-4460-8687-c10b8c60d95a" providerId="ADAL" clId="{4A87F632-829A-4398-A9FF-62CC9A6E4A2C}" dt="2024-07-25T14:40:51.058" v="24" actId="20577"/>
          <ac:spMkLst>
            <pc:docMk/>
            <pc:sldMk cId="2109276986" sldId="291"/>
            <ac:spMk id="2" creationId="{4898E116-144F-EDDB-EE39-914B79AE5E57}"/>
          </ac:spMkLst>
        </pc:spChg>
        <pc:spChg chg="mod">
          <ac:chgData name="Gribble, Christiaan" userId="fec2b75a-848c-4460-8687-c10b8c60d95a" providerId="ADAL" clId="{4A87F632-829A-4398-A9FF-62CC9A6E4A2C}" dt="2024-07-25T14:51:40.293" v="281" actId="255"/>
          <ac:spMkLst>
            <pc:docMk/>
            <pc:sldMk cId="2109276986" sldId="291"/>
            <ac:spMk id="3" creationId="{4BE21D7B-D664-6220-526C-10D23DE6A5CC}"/>
          </ac:spMkLst>
        </pc:spChg>
      </pc:sldChg>
      <pc:sldChg chg="add del">
        <pc:chgData name="Gribble, Christiaan" userId="fec2b75a-848c-4460-8687-c10b8c60d95a" providerId="ADAL" clId="{4A87F632-829A-4398-A9FF-62CC9A6E4A2C}" dt="2024-07-25T15:40:01.261" v="348" actId="47"/>
        <pc:sldMkLst>
          <pc:docMk/>
          <pc:sldMk cId="2667314162" sldId="292"/>
        </pc:sldMkLst>
      </pc:sldChg>
    </pc:docChg>
  </pc:docChgLst>
  <pc:docChgLst>
    <pc:chgData name="Gribble, Christiaan" userId="fec2b75a-848c-4460-8687-c10b8c60d95a" providerId="ADAL" clId="{9F9FBB61-FF4A-419B-9D50-31F843B0A2CC}"/>
    <pc:docChg chg="undo redo custSel addSld delSld modSld sldOrd addMainMaster delMainMaster modMainMaster">
      <pc:chgData name="Gribble, Christiaan" userId="fec2b75a-848c-4460-8687-c10b8c60d95a" providerId="ADAL" clId="{9F9FBB61-FF4A-419B-9D50-31F843B0A2CC}" dt="2024-07-21T19:57:51.741" v="4897" actId="47"/>
      <pc:docMkLst>
        <pc:docMk/>
      </pc:docMkLst>
      <pc:sldChg chg="modSp new mod">
        <pc:chgData name="Gribble, Christiaan" userId="fec2b75a-848c-4460-8687-c10b8c60d95a" providerId="ADAL" clId="{9F9FBB61-FF4A-419B-9D50-31F843B0A2CC}" dt="2024-07-21T12:35:24.064" v="615" actId="242"/>
        <pc:sldMkLst>
          <pc:docMk/>
          <pc:sldMk cId="1951403979" sldId="256"/>
        </pc:sldMkLst>
        <pc:spChg chg="mod">
          <ac:chgData name="Gribble, Christiaan" userId="fec2b75a-848c-4460-8687-c10b8c60d95a" providerId="ADAL" clId="{9F9FBB61-FF4A-419B-9D50-31F843B0A2CC}" dt="2024-07-21T12:35:24.064" v="615" actId="242"/>
          <ac:spMkLst>
            <pc:docMk/>
            <pc:sldMk cId="1951403979" sldId="256"/>
            <ac:spMk id="2" creationId="{8506B0A1-B1C6-0F94-9F63-2AAEC87C2E34}"/>
          </ac:spMkLst>
        </pc:spChg>
        <pc:spChg chg="mod">
          <ac:chgData name="Gribble, Christiaan" userId="fec2b75a-848c-4460-8687-c10b8c60d95a" providerId="ADAL" clId="{9F9FBB61-FF4A-419B-9D50-31F843B0A2CC}" dt="2024-07-21T12:26:28.742" v="492" actId="242"/>
          <ac:spMkLst>
            <pc:docMk/>
            <pc:sldMk cId="1951403979" sldId="256"/>
            <ac:spMk id="3" creationId="{E06862F7-9E8B-14C6-B203-86FF3469D586}"/>
          </ac:spMkLst>
        </pc:spChg>
      </pc:sldChg>
      <pc:sldChg chg="modSp new mod chgLayout">
        <pc:chgData name="Gribble, Christiaan" userId="fec2b75a-848c-4460-8687-c10b8c60d95a" providerId="ADAL" clId="{9F9FBB61-FF4A-419B-9D50-31F843B0A2CC}" dt="2024-07-21T14:16:14.536" v="3494" actId="20577"/>
        <pc:sldMkLst>
          <pc:docMk/>
          <pc:sldMk cId="4214226163" sldId="257"/>
        </pc:sldMkLst>
        <pc:spChg chg="mod ord">
          <ac:chgData name="Gribble, Christiaan" userId="fec2b75a-848c-4460-8687-c10b8c60d95a" providerId="ADAL" clId="{9F9FBB61-FF4A-419B-9D50-31F843B0A2CC}" dt="2024-07-21T12:23:43.829" v="406" actId="700"/>
          <ac:spMkLst>
            <pc:docMk/>
            <pc:sldMk cId="4214226163" sldId="257"/>
            <ac:spMk id="2" creationId="{4898E116-144F-EDDB-EE39-914B79AE5E57}"/>
          </ac:spMkLst>
        </pc:spChg>
        <pc:spChg chg="mod ord">
          <ac:chgData name="Gribble, Christiaan" userId="fec2b75a-848c-4460-8687-c10b8c60d95a" providerId="ADAL" clId="{9F9FBB61-FF4A-419B-9D50-31F843B0A2CC}" dt="2024-07-21T14:16:14.536" v="3494" actId="20577"/>
          <ac:spMkLst>
            <pc:docMk/>
            <pc:sldMk cId="4214226163" sldId="257"/>
            <ac:spMk id="3" creationId="{4BE21D7B-D664-6220-526C-10D23DE6A5CC}"/>
          </ac:spMkLst>
        </pc:spChg>
      </pc:sldChg>
      <pc:sldChg chg="addSp delSp modSp new del mod ord modClrScheme chgLayout">
        <pc:chgData name="Gribble, Christiaan" userId="fec2b75a-848c-4460-8687-c10b8c60d95a" providerId="ADAL" clId="{9F9FBB61-FF4A-419B-9D50-31F843B0A2CC}" dt="2024-07-21T12:30:05.381" v="562" actId="47"/>
        <pc:sldMkLst>
          <pc:docMk/>
          <pc:sldMk cId="2958211367" sldId="258"/>
        </pc:sldMkLst>
        <pc:spChg chg="del mod ord">
          <ac:chgData name="Gribble, Christiaan" userId="fec2b75a-848c-4460-8687-c10b8c60d95a" providerId="ADAL" clId="{9F9FBB61-FF4A-419B-9D50-31F843B0A2CC}" dt="2024-07-21T12:24:14.715" v="408" actId="700"/>
          <ac:spMkLst>
            <pc:docMk/>
            <pc:sldMk cId="2958211367" sldId="258"/>
            <ac:spMk id="2" creationId="{8BCC4FDF-E208-953C-C05B-36EC860AE1C3}"/>
          </ac:spMkLst>
        </pc:spChg>
        <pc:spChg chg="del mod ord">
          <ac:chgData name="Gribble, Christiaan" userId="fec2b75a-848c-4460-8687-c10b8c60d95a" providerId="ADAL" clId="{9F9FBB61-FF4A-419B-9D50-31F843B0A2CC}" dt="2024-07-21T12:24:14.715" v="408" actId="700"/>
          <ac:spMkLst>
            <pc:docMk/>
            <pc:sldMk cId="2958211367" sldId="258"/>
            <ac:spMk id="3" creationId="{9692D101-D4BD-1CCA-2CA7-07CE73D10988}"/>
          </ac:spMkLst>
        </pc:spChg>
        <pc:spChg chg="add mod ord">
          <ac:chgData name="Gribble, Christiaan" userId="fec2b75a-848c-4460-8687-c10b8c60d95a" providerId="ADAL" clId="{9F9FBB61-FF4A-419B-9D50-31F843B0A2CC}" dt="2024-07-21T12:29:47.126" v="535" actId="20577"/>
          <ac:spMkLst>
            <pc:docMk/>
            <pc:sldMk cId="2958211367" sldId="258"/>
            <ac:spMk id="4" creationId="{687FDF53-E2F7-6E99-9A68-620A71C59201}"/>
          </ac:spMkLst>
        </pc:spChg>
        <pc:spChg chg="add mod ord">
          <ac:chgData name="Gribble, Christiaan" userId="fec2b75a-848c-4460-8687-c10b8c60d95a" providerId="ADAL" clId="{9F9FBB61-FF4A-419B-9D50-31F843B0A2CC}" dt="2024-07-21T12:29:56.002" v="561" actId="20577"/>
          <ac:spMkLst>
            <pc:docMk/>
            <pc:sldMk cId="2958211367" sldId="258"/>
            <ac:spMk id="5" creationId="{A970D04C-1B6E-5F53-5700-A2EE0328E628}"/>
          </ac:spMkLst>
        </pc:spChg>
      </pc:sldChg>
      <pc:sldChg chg="modSp add del mod">
        <pc:chgData name="Gribble, Christiaan" userId="fec2b75a-848c-4460-8687-c10b8c60d95a" providerId="ADAL" clId="{9F9FBB61-FF4A-419B-9D50-31F843B0A2CC}" dt="2024-07-21T12:40:33.171" v="683" actId="47"/>
        <pc:sldMkLst>
          <pc:docMk/>
          <pc:sldMk cId="3209754638" sldId="259"/>
        </pc:sldMkLst>
        <pc:spChg chg="mod">
          <ac:chgData name="Gribble, Christiaan" userId="fec2b75a-848c-4460-8687-c10b8c60d95a" providerId="ADAL" clId="{9F9FBB61-FF4A-419B-9D50-31F843B0A2CC}" dt="2024-07-21T12:24:39.972" v="428" actId="20577"/>
          <ac:spMkLst>
            <pc:docMk/>
            <pc:sldMk cId="3209754638" sldId="259"/>
            <ac:spMk id="4" creationId="{687FDF53-E2F7-6E99-9A68-620A71C59201}"/>
          </ac:spMkLst>
        </pc:spChg>
      </pc:sldChg>
      <pc:sldChg chg="modSp add del mod">
        <pc:chgData name="Gribble, Christiaan" userId="fec2b75a-848c-4460-8687-c10b8c60d95a" providerId="ADAL" clId="{9F9FBB61-FF4A-419B-9D50-31F843B0A2CC}" dt="2024-07-21T12:40:40.177" v="686" actId="47"/>
        <pc:sldMkLst>
          <pc:docMk/>
          <pc:sldMk cId="1249390356" sldId="260"/>
        </pc:sldMkLst>
        <pc:spChg chg="mod">
          <ac:chgData name="Gribble, Christiaan" userId="fec2b75a-848c-4460-8687-c10b8c60d95a" providerId="ADAL" clId="{9F9FBB61-FF4A-419B-9D50-31F843B0A2CC}" dt="2024-07-21T12:24:49.875" v="444" actId="20577"/>
          <ac:spMkLst>
            <pc:docMk/>
            <pc:sldMk cId="1249390356" sldId="260"/>
            <ac:spMk id="4" creationId="{687FDF53-E2F7-6E99-9A68-620A71C59201}"/>
          </ac:spMkLst>
        </pc:spChg>
      </pc:sldChg>
      <pc:sldChg chg="modSp add del mod">
        <pc:chgData name="Gribble, Christiaan" userId="fec2b75a-848c-4460-8687-c10b8c60d95a" providerId="ADAL" clId="{9F9FBB61-FF4A-419B-9D50-31F843B0A2CC}" dt="2024-07-21T12:40:41.874" v="688" actId="47"/>
        <pc:sldMkLst>
          <pc:docMk/>
          <pc:sldMk cId="4190723742" sldId="261"/>
        </pc:sldMkLst>
        <pc:spChg chg="mod">
          <ac:chgData name="Gribble, Christiaan" userId="fec2b75a-848c-4460-8687-c10b8c60d95a" providerId="ADAL" clId="{9F9FBB61-FF4A-419B-9D50-31F843B0A2CC}" dt="2024-07-21T12:24:56.507" v="452" actId="20577"/>
          <ac:spMkLst>
            <pc:docMk/>
            <pc:sldMk cId="4190723742" sldId="261"/>
            <ac:spMk id="4" creationId="{687FDF53-E2F7-6E99-9A68-620A71C59201}"/>
          </ac:spMkLst>
        </pc:spChg>
      </pc:sldChg>
      <pc:sldChg chg="modSp add del mod">
        <pc:chgData name="Gribble, Christiaan" userId="fec2b75a-848c-4460-8687-c10b8c60d95a" providerId="ADAL" clId="{9F9FBB61-FF4A-419B-9D50-31F843B0A2CC}" dt="2024-07-21T12:40:43.465" v="690" actId="47"/>
        <pc:sldMkLst>
          <pc:docMk/>
          <pc:sldMk cId="700323561" sldId="262"/>
        </pc:sldMkLst>
        <pc:spChg chg="mod">
          <ac:chgData name="Gribble, Christiaan" userId="fec2b75a-848c-4460-8687-c10b8c60d95a" providerId="ADAL" clId="{9F9FBB61-FF4A-419B-9D50-31F843B0A2CC}" dt="2024-07-21T12:25:04.620" v="465" actId="20577"/>
          <ac:spMkLst>
            <pc:docMk/>
            <pc:sldMk cId="700323561" sldId="262"/>
            <ac:spMk id="4" creationId="{687FDF53-E2F7-6E99-9A68-620A71C59201}"/>
          </ac:spMkLst>
        </pc:spChg>
      </pc:sldChg>
      <pc:sldChg chg="add del">
        <pc:chgData name="Gribble, Christiaan" userId="fec2b75a-848c-4460-8687-c10b8c60d95a" providerId="ADAL" clId="{9F9FBB61-FF4A-419B-9D50-31F843B0A2CC}" dt="2024-07-21T12:39:13.412" v="661" actId="47"/>
        <pc:sldMkLst>
          <pc:docMk/>
          <pc:sldMk cId="1988125530" sldId="263"/>
        </pc:sldMkLst>
      </pc:sldChg>
      <pc:sldChg chg="modSp add mod">
        <pc:chgData name="Gribble, Christiaan" userId="fec2b75a-848c-4460-8687-c10b8c60d95a" providerId="ADAL" clId="{9F9FBB61-FF4A-419B-9D50-31F843B0A2CC}" dt="2024-07-21T12:39:23.682" v="677" actId="20577"/>
        <pc:sldMkLst>
          <pc:docMk/>
          <pc:sldMk cId="2823081887" sldId="264"/>
        </pc:sldMkLst>
        <pc:spChg chg="mod">
          <ac:chgData name="Gribble, Christiaan" userId="fec2b75a-848c-4460-8687-c10b8c60d95a" providerId="ADAL" clId="{9F9FBB61-FF4A-419B-9D50-31F843B0A2CC}" dt="2024-07-21T12:39:20.363" v="672" actId="20577"/>
          <ac:spMkLst>
            <pc:docMk/>
            <pc:sldMk cId="2823081887" sldId="264"/>
            <ac:spMk id="2" creationId="{4898E116-144F-EDDB-EE39-914B79AE5E57}"/>
          </ac:spMkLst>
        </pc:spChg>
        <pc:spChg chg="mod">
          <ac:chgData name="Gribble, Christiaan" userId="fec2b75a-848c-4460-8687-c10b8c60d95a" providerId="ADAL" clId="{9F9FBB61-FF4A-419B-9D50-31F843B0A2CC}" dt="2024-07-21T12:39:23.682" v="677" actId="20577"/>
          <ac:spMkLst>
            <pc:docMk/>
            <pc:sldMk cId="2823081887" sldId="264"/>
            <ac:spMk id="3" creationId="{4BE21D7B-D664-6220-526C-10D23DE6A5CC}"/>
          </ac:spMkLst>
        </pc:spChg>
      </pc:sldChg>
      <pc:sldChg chg="add del">
        <pc:chgData name="Gribble, Christiaan" userId="fec2b75a-848c-4460-8687-c10b8c60d95a" providerId="ADAL" clId="{9F9FBB61-FF4A-419B-9D50-31F843B0A2CC}" dt="2024-07-21T12:40:39.313" v="685" actId="47"/>
        <pc:sldMkLst>
          <pc:docMk/>
          <pc:sldMk cId="2235717785" sldId="265"/>
        </pc:sldMkLst>
      </pc:sldChg>
      <pc:sldChg chg="add del">
        <pc:chgData name="Gribble, Christiaan" userId="fec2b75a-848c-4460-8687-c10b8c60d95a" providerId="ADAL" clId="{9F9FBB61-FF4A-419B-9D50-31F843B0A2CC}" dt="2024-07-21T12:40:41.006" v="687" actId="47"/>
        <pc:sldMkLst>
          <pc:docMk/>
          <pc:sldMk cId="1037963200" sldId="266"/>
        </pc:sldMkLst>
      </pc:sldChg>
      <pc:sldChg chg="add del">
        <pc:chgData name="Gribble, Christiaan" userId="fec2b75a-848c-4460-8687-c10b8c60d95a" providerId="ADAL" clId="{9F9FBB61-FF4A-419B-9D50-31F843B0A2CC}" dt="2024-07-21T12:40:42.697" v="689" actId="47"/>
        <pc:sldMkLst>
          <pc:docMk/>
          <pc:sldMk cId="4215653625" sldId="267"/>
        </pc:sldMkLst>
      </pc:sldChg>
      <pc:sldChg chg="add del">
        <pc:chgData name="Gribble, Christiaan" userId="fec2b75a-848c-4460-8687-c10b8c60d95a" providerId="ADAL" clId="{9F9FBB61-FF4A-419B-9D50-31F843B0A2CC}" dt="2024-07-21T12:40:44.371" v="691" actId="47"/>
        <pc:sldMkLst>
          <pc:docMk/>
          <pc:sldMk cId="3191752639" sldId="268"/>
        </pc:sldMkLst>
      </pc:sldChg>
      <pc:sldChg chg="addSp delSp modSp add mod">
        <pc:chgData name="Gribble, Christiaan" userId="fec2b75a-848c-4460-8687-c10b8c60d95a" providerId="ADAL" clId="{9F9FBB61-FF4A-419B-9D50-31F843B0A2CC}" dt="2024-07-21T14:45:31.144" v="4644" actId="1036"/>
        <pc:sldMkLst>
          <pc:docMk/>
          <pc:sldMk cId="627045259" sldId="269"/>
        </pc:sldMkLst>
        <pc:spChg chg="mod">
          <ac:chgData name="Gribble, Christiaan" userId="fec2b75a-848c-4460-8687-c10b8c60d95a" providerId="ADAL" clId="{9F9FBB61-FF4A-419B-9D50-31F843B0A2CC}" dt="2024-07-21T12:40:50.351" v="709" actId="20577"/>
          <ac:spMkLst>
            <pc:docMk/>
            <pc:sldMk cId="627045259" sldId="269"/>
            <ac:spMk id="2" creationId="{4898E116-144F-EDDB-EE39-914B79AE5E57}"/>
          </ac:spMkLst>
        </pc:spChg>
        <pc:spChg chg="mod">
          <ac:chgData name="Gribble, Christiaan" userId="fec2b75a-848c-4460-8687-c10b8c60d95a" providerId="ADAL" clId="{9F9FBB61-FF4A-419B-9D50-31F843B0A2CC}" dt="2024-07-21T14:40:21.623" v="4472" actId="20577"/>
          <ac:spMkLst>
            <pc:docMk/>
            <pc:sldMk cId="627045259" sldId="269"/>
            <ac:spMk id="3" creationId="{4BE21D7B-D664-6220-526C-10D23DE6A5CC}"/>
          </ac:spMkLst>
        </pc:spChg>
        <pc:spChg chg="add mod">
          <ac:chgData name="Gribble, Christiaan" userId="fec2b75a-848c-4460-8687-c10b8c60d95a" providerId="ADAL" clId="{9F9FBB61-FF4A-419B-9D50-31F843B0A2CC}" dt="2024-07-21T14:43:53.103" v="4606" actId="164"/>
          <ac:spMkLst>
            <pc:docMk/>
            <pc:sldMk cId="627045259" sldId="269"/>
            <ac:spMk id="5" creationId="{7B465B00-2DBF-24EB-A528-32B1A4542BEF}"/>
          </ac:spMkLst>
        </pc:spChg>
        <pc:grpChg chg="add mod">
          <ac:chgData name="Gribble, Christiaan" userId="fec2b75a-848c-4460-8687-c10b8c60d95a" providerId="ADAL" clId="{9F9FBB61-FF4A-419B-9D50-31F843B0A2CC}" dt="2024-07-21T14:45:31.144" v="4644" actId="1036"/>
          <ac:grpSpMkLst>
            <pc:docMk/>
            <pc:sldMk cId="627045259" sldId="269"/>
            <ac:grpSpMk id="6" creationId="{7B5424EC-E8B3-7716-FCB1-E01D267798D6}"/>
          </ac:grpSpMkLst>
        </pc:grpChg>
        <pc:picChg chg="add mod">
          <ac:chgData name="Gribble, Christiaan" userId="fec2b75a-848c-4460-8687-c10b8c60d95a" providerId="ADAL" clId="{9F9FBB61-FF4A-419B-9D50-31F843B0A2CC}" dt="2024-07-21T14:43:53.103" v="4606" actId="164"/>
          <ac:picMkLst>
            <pc:docMk/>
            <pc:sldMk cId="627045259" sldId="269"/>
            <ac:picMk id="4" creationId="{02D1A68A-2BA4-1EFD-1BCC-F8F6E99BEE87}"/>
          </ac:picMkLst>
        </pc:picChg>
        <pc:picChg chg="add del mod">
          <ac:chgData name="Gribble, Christiaan" userId="fec2b75a-848c-4460-8687-c10b8c60d95a" providerId="ADAL" clId="{9F9FBB61-FF4A-419B-9D50-31F843B0A2CC}" dt="2024-07-21T14:44:38.271" v="4642" actId="478"/>
          <ac:picMkLst>
            <pc:docMk/>
            <pc:sldMk cId="627045259" sldId="269"/>
            <ac:picMk id="7" creationId="{36AAF694-A8B0-F960-3C29-241BEEEB7E35}"/>
          </ac:picMkLst>
        </pc:picChg>
      </pc:sldChg>
      <pc:sldChg chg="addSp delSp modSp new mod modAnim">
        <pc:chgData name="Gribble, Christiaan" userId="fec2b75a-848c-4460-8687-c10b8c60d95a" providerId="ADAL" clId="{9F9FBB61-FF4A-419B-9D50-31F843B0A2CC}" dt="2024-07-21T14:17:54.915" v="3505" actId="1038"/>
        <pc:sldMkLst>
          <pc:docMk/>
          <pc:sldMk cId="3603551148" sldId="270"/>
        </pc:sldMkLst>
        <pc:spChg chg="mod">
          <ac:chgData name="Gribble, Christiaan" userId="fec2b75a-848c-4460-8687-c10b8c60d95a" providerId="ADAL" clId="{9F9FBB61-FF4A-419B-9D50-31F843B0A2CC}" dt="2024-07-21T12:41:04.769" v="727" actId="20577"/>
          <ac:spMkLst>
            <pc:docMk/>
            <pc:sldMk cId="3603551148" sldId="270"/>
            <ac:spMk id="2" creationId="{A3501877-912C-21C6-7C16-635E0FD96E5B}"/>
          </ac:spMkLst>
        </pc:spChg>
        <pc:spChg chg="del mod">
          <ac:chgData name="Gribble, Christiaan" userId="fec2b75a-848c-4460-8687-c10b8c60d95a" providerId="ADAL" clId="{9F9FBB61-FF4A-419B-9D50-31F843B0A2CC}" dt="2024-07-21T12:58:03.532" v="1136" actId="478"/>
          <ac:spMkLst>
            <pc:docMk/>
            <pc:sldMk cId="3603551148" sldId="270"/>
            <ac:spMk id="3" creationId="{BF0C2C20-4493-F16E-745F-23CCD3CBC42F}"/>
          </ac:spMkLst>
        </pc:spChg>
        <pc:spChg chg="add del mod">
          <ac:chgData name="Gribble, Christiaan" userId="fec2b75a-848c-4460-8687-c10b8c60d95a" providerId="ADAL" clId="{9F9FBB61-FF4A-419B-9D50-31F843B0A2CC}" dt="2024-07-21T12:58:06.569" v="1137" actId="478"/>
          <ac:spMkLst>
            <pc:docMk/>
            <pc:sldMk cId="3603551148" sldId="270"/>
            <ac:spMk id="5" creationId="{86059C93-D92E-2888-B3F0-9853115AE239}"/>
          </ac:spMkLst>
        </pc:spChg>
        <pc:spChg chg="mod topLvl">
          <ac:chgData name="Gribble, Christiaan" userId="fec2b75a-848c-4460-8687-c10b8c60d95a" providerId="ADAL" clId="{9F9FBB61-FF4A-419B-9D50-31F843B0A2CC}" dt="2024-07-21T13:19:08.773" v="1502" actId="207"/>
          <ac:spMkLst>
            <pc:docMk/>
            <pc:sldMk cId="3603551148" sldId="270"/>
            <ac:spMk id="10" creationId="{F704CB0E-29A5-51B7-ABB4-E9ACBCCF74C4}"/>
          </ac:spMkLst>
        </pc:spChg>
        <pc:spChg chg="del mod">
          <ac:chgData name="Gribble, Christiaan" userId="fec2b75a-848c-4460-8687-c10b8c60d95a" providerId="ADAL" clId="{9F9FBB61-FF4A-419B-9D50-31F843B0A2CC}" dt="2024-07-21T13:07:12.739" v="1214" actId="478"/>
          <ac:spMkLst>
            <pc:docMk/>
            <pc:sldMk cId="3603551148" sldId="270"/>
            <ac:spMk id="12" creationId="{504C37CF-B862-B2BC-CFF5-4458BC2FFAC5}"/>
          </ac:spMkLst>
        </pc:spChg>
        <pc:spChg chg="del mod">
          <ac:chgData name="Gribble, Christiaan" userId="fec2b75a-848c-4460-8687-c10b8c60d95a" providerId="ADAL" clId="{9F9FBB61-FF4A-419B-9D50-31F843B0A2CC}" dt="2024-07-21T13:07:12.739" v="1214" actId="478"/>
          <ac:spMkLst>
            <pc:docMk/>
            <pc:sldMk cId="3603551148" sldId="270"/>
            <ac:spMk id="13" creationId="{DE195078-C8B2-F6ED-BFC8-9D0F1705297E}"/>
          </ac:spMkLst>
        </pc:spChg>
        <pc:spChg chg="del mod">
          <ac:chgData name="Gribble, Christiaan" userId="fec2b75a-848c-4460-8687-c10b8c60d95a" providerId="ADAL" clId="{9F9FBB61-FF4A-419B-9D50-31F843B0A2CC}" dt="2024-07-21T13:07:12.739" v="1214" actId="478"/>
          <ac:spMkLst>
            <pc:docMk/>
            <pc:sldMk cId="3603551148" sldId="270"/>
            <ac:spMk id="14" creationId="{08E87CBA-D5CE-715B-5108-B205E62AAC18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15" creationId="{CE5CC27C-C83A-8F74-BB95-14E1196DB915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16" creationId="{92F636AB-574D-FBFF-70CB-DC3022EB7EE8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17" creationId="{42543C44-5E44-F6A0-E8DC-4301ACE6726D}"/>
          </ac:spMkLst>
        </pc:spChg>
        <pc:spChg chg="del mod">
          <ac:chgData name="Gribble, Christiaan" userId="fec2b75a-848c-4460-8687-c10b8c60d95a" providerId="ADAL" clId="{9F9FBB61-FF4A-419B-9D50-31F843B0A2CC}" dt="2024-07-21T13:07:24.668" v="1218" actId="478"/>
          <ac:spMkLst>
            <pc:docMk/>
            <pc:sldMk cId="3603551148" sldId="270"/>
            <ac:spMk id="18" creationId="{819644B9-17EF-3FEA-1D17-75B1B86BC5DE}"/>
          </ac:spMkLst>
        </pc:spChg>
        <pc:spChg chg="del mod">
          <ac:chgData name="Gribble, Christiaan" userId="fec2b75a-848c-4460-8687-c10b8c60d95a" providerId="ADAL" clId="{9F9FBB61-FF4A-419B-9D50-31F843B0A2CC}" dt="2024-07-21T13:07:20.960" v="1216" actId="478"/>
          <ac:spMkLst>
            <pc:docMk/>
            <pc:sldMk cId="3603551148" sldId="270"/>
            <ac:spMk id="19" creationId="{1D61778C-F242-62E4-8AFE-63D4AEB71B45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20" creationId="{C2A5532A-41E0-3637-DC82-FEB1E68FD4E0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21" creationId="{CC822B67-5CC8-B1C2-1189-4FA1D537BBBD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22" creationId="{5EE972C4-32AA-0543-F5AC-11726689DE1C}"/>
          </ac:spMkLst>
        </pc:spChg>
        <pc:spChg chg="del mod">
          <ac:chgData name="Gribble, Christiaan" userId="fec2b75a-848c-4460-8687-c10b8c60d95a" providerId="ADAL" clId="{9F9FBB61-FF4A-419B-9D50-31F843B0A2CC}" dt="2024-07-21T13:07:22.304" v="1217" actId="478"/>
          <ac:spMkLst>
            <pc:docMk/>
            <pc:sldMk cId="3603551148" sldId="270"/>
            <ac:spMk id="23" creationId="{3D87194F-D36D-4F1B-11BE-30E0CD79E10B}"/>
          </ac:spMkLst>
        </pc:spChg>
        <pc:spChg chg="del mod">
          <ac:chgData name="Gribble, Christiaan" userId="fec2b75a-848c-4460-8687-c10b8c60d95a" providerId="ADAL" clId="{9F9FBB61-FF4A-419B-9D50-31F843B0A2CC}" dt="2024-07-21T13:07:18.800" v="1215" actId="478"/>
          <ac:spMkLst>
            <pc:docMk/>
            <pc:sldMk cId="3603551148" sldId="270"/>
            <ac:spMk id="24" creationId="{410AD199-3ED1-8794-90E8-6532D36D21E9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25" creationId="{3DE22EDE-B6E4-CCBB-FDD3-D349012B0F00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26" creationId="{9D33A4F3-CDEC-670B-4033-AC7D4AF9FCAF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27" creationId="{76FD0831-C113-24B2-7EF8-2DA860A0577D}"/>
          </ac:spMkLst>
        </pc:spChg>
        <pc:spChg chg="del mod">
          <ac:chgData name="Gribble, Christiaan" userId="fec2b75a-848c-4460-8687-c10b8c60d95a" providerId="ADAL" clId="{9F9FBB61-FF4A-419B-9D50-31F843B0A2CC}" dt="2024-07-21T13:07:12.739" v="1214" actId="478"/>
          <ac:spMkLst>
            <pc:docMk/>
            <pc:sldMk cId="3603551148" sldId="270"/>
            <ac:spMk id="28" creationId="{6F64B0A0-C20A-2616-CF9D-6EDA70E968CB}"/>
          </ac:spMkLst>
        </pc:spChg>
        <pc:spChg chg="del mod">
          <ac:chgData name="Gribble, Christiaan" userId="fec2b75a-848c-4460-8687-c10b8c60d95a" providerId="ADAL" clId="{9F9FBB61-FF4A-419B-9D50-31F843B0A2CC}" dt="2024-07-21T13:07:12.739" v="1214" actId="478"/>
          <ac:spMkLst>
            <pc:docMk/>
            <pc:sldMk cId="3603551148" sldId="270"/>
            <ac:spMk id="29" creationId="{D6CF0AD6-7E1B-894B-9819-45E85AF73F09}"/>
          </ac:spMkLst>
        </pc:spChg>
        <pc:spChg chg="del mod">
          <ac:chgData name="Gribble, Christiaan" userId="fec2b75a-848c-4460-8687-c10b8c60d95a" providerId="ADAL" clId="{9F9FBB61-FF4A-419B-9D50-31F843B0A2CC}" dt="2024-07-21T13:07:12.739" v="1214" actId="478"/>
          <ac:spMkLst>
            <pc:docMk/>
            <pc:sldMk cId="3603551148" sldId="270"/>
            <ac:spMk id="30" creationId="{58C51121-E2FF-5B2D-63D0-312FB73F1EDE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31" creationId="{D8EBEA1D-C16F-F946-C230-36746F1296B0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32" creationId="{91ABFE0C-F791-CBF6-9C6D-23C1512CF414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33" creationId="{64A72D9B-B40A-7460-F5DF-A1181BD2C781}"/>
          </ac:spMkLst>
        </pc:spChg>
        <pc:spChg chg="del mod topLvl">
          <ac:chgData name="Gribble, Christiaan" userId="fec2b75a-848c-4460-8687-c10b8c60d95a" providerId="ADAL" clId="{9F9FBB61-FF4A-419B-9D50-31F843B0A2CC}" dt="2024-07-21T13:09:30.133" v="1259" actId="478"/>
          <ac:spMkLst>
            <pc:docMk/>
            <pc:sldMk cId="3603551148" sldId="270"/>
            <ac:spMk id="36" creationId="{DB584973-F520-A393-7F9A-A1F0C25C3993}"/>
          </ac:spMkLst>
        </pc:spChg>
        <pc:spChg chg="del mod topLvl">
          <ac:chgData name="Gribble, Christiaan" userId="fec2b75a-848c-4460-8687-c10b8c60d95a" providerId="ADAL" clId="{9F9FBB61-FF4A-419B-9D50-31F843B0A2CC}" dt="2024-07-21T13:09:30.133" v="1259" actId="478"/>
          <ac:spMkLst>
            <pc:docMk/>
            <pc:sldMk cId="3603551148" sldId="270"/>
            <ac:spMk id="37" creationId="{D0D06248-3994-FCFB-54AA-E87A2DA3D911}"/>
          </ac:spMkLst>
        </pc:spChg>
        <pc:spChg chg="del mod topLvl">
          <ac:chgData name="Gribble, Christiaan" userId="fec2b75a-848c-4460-8687-c10b8c60d95a" providerId="ADAL" clId="{9F9FBB61-FF4A-419B-9D50-31F843B0A2CC}" dt="2024-07-21T13:09:30.133" v="1259" actId="478"/>
          <ac:spMkLst>
            <pc:docMk/>
            <pc:sldMk cId="3603551148" sldId="270"/>
            <ac:spMk id="38" creationId="{6CC0544E-DB94-96E7-54C9-65FB89600899}"/>
          </ac:spMkLst>
        </pc:spChg>
        <pc:spChg chg="del mod topLvl">
          <ac:chgData name="Gribble, Christiaan" userId="fec2b75a-848c-4460-8687-c10b8c60d95a" providerId="ADAL" clId="{9F9FBB61-FF4A-419B-9D50-31F843B0A2CC}" dt="2024-07-21T13:09:30.133" v="1259" actId="478"/>
          <ac:spMkLst>
            <pc:docMk/>
            <pc:sldMk cId="3603551148" sldId="270"/>
            <ac:spMk id="39" creationId="{156BA86F-ED8E-707A-1E83-640F29181C5A}"/>
          </ac:spMkLst>
        </pc:spChg>
        <pc:spChg chg="del mod topLvl">
          <ac:chgData name="Gribble, Christiaan" userId="fec2b75a-848c-4460-8687-c10b8c60d95a" providerId="ADAL" clId="{9F9FBB61-FF4A-419B-9D50-31F843B0A2CC}" dt="2024-07-21T13:09:30.133" v="1259" actId="478"/>
          <ac:spMkLst>
            <pc:docMk/>
            <pc:sldMk cId="3603551148" sldId="270"/>
            <ac:spMk id="40" creationId="{97A67A82-83A2-C569-7596-A2AEEDB4BDD9}"/>
          </ac:spMkLst>
        </pc:spChg>
        <pc:spChg chg="del mod topLvl">
          <ac:chgData name="Gribble, Christiaan" userId="fec2b75a-848c-4460-8687-c10b8c60d95a" providerId="ADAL" clId="{9F9FBB61-FF4A-419B-9D50-31F843B0A2CC}" dt="2024-07-21T13:09:30.133" v="1259" actId="478"/>
          <ac:spMkLst>
            <pc:docMk/>
            <pc:sldMk cId="3603551148" sldId="270"/>
            <ac:spMk id="41" creationId="{633E60AF-3E24-1288-2DAB-CB92885E677E}"/>
          </ac:spMkLst>
        </pc:spChg>
        <pc:spChg chg="mod topLvl">
          <ac:chgData name="Gribble, Christiaan" userId="fec2b75a-848c-4460-8687-c10b8c60d95a" providerId="ADAL" clId="{9F9FBB61-FF4A-419B-9D50-31F843B0A2CC}" dt="2024-07-21T14:17:54.915" v="3505" actId="1038"/>
          <ac:spMkLst>
            <pc:docMk/>
            <pc:sldMk cId="3603551148" sldId="270"/>
            <ac:spMk id="42" creationId="{B9B70F30-1BA1-DFEC-9CA1-0FD2EFB5EA2F}"/>
          </ac:spMkLst>
        </pc:spChg>
        <pc:spChg chg="mod topLvl">
          <ac:chgData name="Gribble, Christiaan" userId="fec2b75a-848c-4460-8687-c10b8c60d95a" providerId="ADAL" clId="{9F9FBB61-FF4A-419B-9D50-31F843B0A2CC}" dt="2024-07-21T14:17:54.915" v="3505" actId="1038"/>
          <ac:spMkLst>
            <pc:docMk/>
            <pc:sldMk cId="3603551148" sldId="270"/>
            <ac:spMk id="43" creationId="{1260A685-781B-6FCA-2259-00559FC79E08}"/>
          </ac:spMkLst>
        </pc:spChg>
        <pc:spChg chg="mod topLvl">
          <ac:chgData name="Gribble, Christiaan" userId="fec2b75a-848c-4460-8687-c10b8c60d95a" providerId="ADAL" clId="{9F9FBB61-FF4A-419B-9D50-31F843B0A2CC}" dt="2024-07-21T14:17:54.915" v="3505" actId="1038"/>
          <ac:spMkLst>
            <pc:docMk/>
            <pc:sldMk cId="3603551148" sldId="270"/>
            <ac:spMk id="44" creationId="{164104D1-B953-7417-548D-0B34BA2AE4AE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45" creationId="{EB5C22AE-CBAF-D9FD-D02F-9DB90A06DA96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46" creationId="{945668DC-0C5A-DA7A-1F7C-823E71D1225C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47" creationId="{72836340-3D5B-97DD-BCF5-5DB8D7B17A96}"/>
          </ac:spMkLst>
        </pc:spChg>
        <pc:spChg chg="mod topLvl">
          <ac:chgData name="Gribble, Christiaan" userId="fec2b75a-848c-4460-8687-c10b8c60d95a" providerId="ADAL" clId="{9F9FBB61-FF4A-419B-9D50-31F843B0A2CC}" dt="2024-07-21T14:17:34.725" v="3504" actId="1037"/>
          <ac:spMkLst>
            <pc:docMk/>
            <pc:sldMk cId="3603551148" sldId="270"/>
            <ac:spMk id="48" creationId="{0F8F2B69-AD75-AD61-10DD-BA01843CD3E3}"/>
          </ac:spMkLst>
        </pc:spChg>
        <pc:spChg chg="del mod topLvl">
          <ac:chgData name="Gribble, Christiaan" userId="fec2b75a-848c-4460-8687-c10b8c60d95a" providerId="ADAL" clId="{9F9FBB61-FF4A-419B-9D50-31F843B0A2CC}" dt="2024-07-21T13:09:23.444" v="1258" actId="478"/>
          <ac:spMkLst>
            <pc:docMk/>
            <pc:sldMk cId="3603551148" sldId="270"/>
            <ac:spMk id="49" creationId="{924F2740-E01E-E130-5DC0-5D992AF26DBD}"/>
          </ac:spMkLst>
        </pc:spChg>
        <pc:spChg chg="mod topLvl">
          <ac:chgData name="Gribble, Christiaan" userId="fec2b75a-848c-4460-8687-c10b8c60d95a" providerId="ADAL" clId="{9F9FBB61-FF4A-419B-9D50-31F843B0A2CC}" dt="2024-07-21T14:17:54.915" v="3505" actId="1038"/>
          <ac:spMkLst>
            <pc:docMk/>
            <pc:sldMk cId="3603551148" sldId="270"/>
            <ac:spMk id="50" creationId="{FB38A2E8-4B48-3B96-C985-712DBC23649A}"/>
          </ac:spMkLst>
        </pc:spChg>
        <pc:spChg chg="mod topLvl">
          <ac:chgData name="Gribble, Christiaan" userId="fec2b75a-848c-4460-8687-c10b8c60d95a" providerId="ADAL" clId="{9F9FBB61-FF4A-419B-9D50-31F843B0A2CC}" dt="2024-07-21T14:17:54.915" v="3505" actId="1038"/>
          <ac:spMkLst>
            <pc:docMk/>
            <pc:sldMk cId="3603551148" sldId="270"/>
            <ac:spMk id="51" creationId="{FC39D92D-F8C6-7124-C934-B912F8ACF877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52" creationId="{F6B97162-1F43-6C70-C438-F8622847D6BB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53" creationId="{D487005D-4468-D161-6B5F-CA9716A94825}"/>
          </ac:spMkLst>
        </pc:spChg>
        <pc:spChg chg="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54" creationId="{4633A167-A217-DBE9-FC72-D3D79B23B446}"/>
          </ac:spMkLst>
        </pc:spChg>
        <pc:spChg chg="del mod topLvl">
          <ac:chgData name="Gribble, Christiaan" userId="fec2b75a-848c-4460-8687-c10b8c60d95a" providerId="ADAL" clId="{9F9FBB61-FF4A-419B-9D50-31F843B0A2CC}" dt="2024-07-21T13:09:23.444" v="1258" actId="478"/>
          <ac:spMkLst>
            <pc:docMk/>
            <pc:sldMk cId="3603551148" sldId="270"/>
            <ac:spMk id="55" creationId="{A5FC39D2-96B4-DA22-5820-0D22DA287826}"/>
          </ac:spMkLst>
        </pc:spChg>
        <pc:spChg chg="del mod topLvl">
          <ac:chgData name="Gribble, Christiaan" userId="fec2b75a-848c-4460-8687-c10b8c60d95a" providerId="ADAL" clId="{9F9FBB61-FF4A-419B-9D50-31F843B0A2CC}" dt="2024-07-21T13:09:23.444" v="1258" actId="478"/>
          <ac:spMkLst>
            <pc:docMk/>
            <pc:sldMk cId="3603551148" sldId="270"/>
            <ac:spMk id="56" creationId="{9A98994F-356F-76C6-C22E-3DE914E752E6}"/>
          </ac:spMkLst>
        </pc:spChg>
        <pc:spChg chg="del mod topLvl">
          <ac:chgData name="Gribble, Christiaan" userId="fec2b75a-848c-4460-8687-c10b8c60d95a" providerId="ADAL" clId="{9F9FBB61-FF4A-419B-9D50-31F843B0A2CC}" dt="2024-07-21T13:09:23.444" v="1258" actId="478"/>
          <ac:spMkLst>
            <pc:docMk/>
            <pc:sldMk cId="3603551148" sldId="270"/>
            <ac:spMk id="57" creationId="{4E53109B-29FA-AB0E-D372-D32BCE4E6E1D}"/>
          </ac:spMkLst>
        </pc:spChg>
        <pc:spChg chg="del mod topLvl">
          <ac:chgData name="Gribble, Christiaan" userId="fec2b75a-848c-4460-8687-c10b8c60d95a" providerId="ADAL" clId="{9F9FBB61-FF4A-419B-9D50-31F843B0A2CC}" dt="2024-07-21T13:09:23.444" v="1258" actId="478"/>
          <ac:spMkLst>
            <pc:docMk/>
            <pc:sldMk cId="3603551148" sldId="270"/>
            <ac:spMk id="58" creationId="{0E924214-2415-B388-2FB1-3B6CE81057FB}"/>
          </ac:spMkLst>
        </pc:spChg>
        <pc:spChg chg="del mod topLvl">
          <ac:chgData name="Gribble, Christiaan" userId="fec2b75a-848c-4460-8687-c10b8c60d95a" providerId="ADAL" clId="{9F9FBB61-FF4A-419B-9D50-31F843B0A2CC}" dt="2024-07-21T13:09:23.444" v="1258" actId="478"/>
          <ac:spMkLst>
            <pc:docMk/>
            <pc:sldMk cId="3603551148" sldId="270"/>
            <ac:spMk id="59" creationId="{A874608B-3319-8E26-CA5D-6C0C4AF24101}"/>
          </ac:spMkLst>
        </pc:spChg>
        <pc:spChg chg="mod topLvl">
          <ac:chgData name="Gribble, Christiaan" userId="fec2b75a-848c-4460-8687-c10b8c60d95a" providerId="ADAL" clId="{9F9FBB61-FF4A-419B-9D50-31F843B0A2CC}" dt="2024-07-21T14:17:54.915" v="3505" actId="1038"/>
          <ac:spMkLst>
            <pc:docMk/>
            <pc:sldMk cId="3603551148" sldId="270"/>
            <ac:spMk id="60" creationId="{8FDB8371-050A-BD20-4EDF-D54203251DBA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63" creationId="{79ADCC4F-3258-810B-7C66-DF59D9F840F7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64" creationId="{A26D8A93-2649-D5C8-3250-C69D7E52BF59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65" creationId="{B89ACBAF-F7EB-7096-B0AB-F4A84B3C441D}"/>
          </ac:spMkLst>
        </pc:spChg>
        <pc:spChg chg="mod">
          <ac:chgData name="Gribble, Christiaan" userId="fec2b75a-848c-4460-8687-c10b8c60d95a" providerId="ADAL" clId="{9F9FBB61-FF4A-419B-9D50-31F843B0A2CC}" dt="2024-07-21T13:19:48.147" v="1506" actId="207"/>
          <ac:spMkLst>
            <pc:docMk/>
            <pc:sldMk cId="3603551148" sldId="270"/>
            <ac:spMk id="66" creationId="{519433CD-662E-1E60-479A-E7C3C2CEEDD0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67" creationId="{3924FD35-F28D-854B-F117-B2D27DC69F5F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68" creationId="{057B048B-4166-66F7-522E-152C36F38465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69" creationId="{D0BFEF38-8D3B-815D-C658-EC4590D9940E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70" creationId="{7E46AB6C-CDAF-05D2-7831-C3DB17F3AB7E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2" creationId="{33AB3F73-58D7-B944-5077-D201D8F5CC6E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3" creationId="{2A01210A-2138-CA0B-1350-D0E6A23E8F2C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4" creationId="{C75E73D3-F9B5-B738-F2F0-B0FAB0A58FE8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5" creationId="{C95D66F4-EE9A-8E13-0172-B8CE88481A44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6" creationId="{D932D1DA-5007-7CF9-EB19-512BE1596E23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7" creationId="{9BD8CCEE-E0F9-9CFF-4A41-F8DB5C8E283B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8" creationId="{164DEBF3-953E-4B0C-C42C-CBE412C11BE1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79" creationId="{DA32B323-13DE-274A-5B2F-421EF78DAA8D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80" creationId="{E9FCFD2B-082B-1EDC-E0D4-1B036F989182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1" creationId="{618A5B9F-330B-EC2E-08CD-8143265833C0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2" creationId="{A05DBD61-2316-D309-014E-8E8191278CD6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3" creationId="{D40035B5-FF29-6520-FBFD-AAFC178644DA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4" creationId="{9DE48705-3A80-9085-B55A-022BAFB39B4E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5" creationId="{B0BB2FD6-F2FE-7CED-43FE-9E804AECD237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6" creationId="{BF60E340-DF21-5ABC-DA45-3949ADC025C7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7" creationId="{F5A547CA-77B6-3F75-81B1-CAAC153DB9A1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8" creationId="{41E601B3-0C47-05F0-CC25-5D7E7AFE3A2F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89" creationId="{B18D3CCA-5ACC-FFDB-CF1B-8DF042BE951F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90" creationId="{2FC0246D-BB85-3CCC-706C-14050D37FC3C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91" creationId="{392A9D72-BAB3-2E33-085B-D5053AAE6FDB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93" creationId="{C864F5CD-1B8B-EEA6-F098-3E776850DAC2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94" creationId="{3135A374-4127-D39D-F573-0923EE73A1AC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95" creationId="{19DFE3E4-9275-DD9C-D251-65AE9703C252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96" creationId="{D5AFDD1C-4EF3-FA44-0F8B-09619E21BB7F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97" creationId="{06DC0504-31CF-D6C3-6043-412F597BFAE4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98" creationId="{CA56E2CE-BD70-1D0E-9D9F-75536559BEC1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99" creationId="{08FA66D6-CD42-A079-6B99-38FBC75D7663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100" creationId="{BACA1449-5616-6496-EEDF-9440020BDA53}"/>
          </ac:spMkLst>
        </pc:spChg>
        <pc:spChg chg="add mod topLvl">
          <ac:chgData name="Gribble, Christiaan" userId="fec2b75a-848c-4460-8687-c10b8c60d95a" providerId="ADAL" clId="{9F9FBB61-FF4A-419B-9D50-31F843B0A2CC}" dt="2024-07-21T13:18:36.643" v="1500" actId="164"/>
          <ac:spMkLst>
            <pc:docMk/>
            <pc:sldMk cId="3603551148" sldId="270"/>
            <ac:spMk id="101" creationId="{C2FBCDAB-8E0D-BA9D-AE7C-A6CDAA80DF7B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103" creationId="{215FC154-A1FB-697D-FA8D-3D0F6EDA53E8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104" creationId="{9E14760D-0E54-E6AB-B86C-A4B80746CBEF}"/>
          </ac:spMkLst>
        </pc:spChg>
        <pc:spChg chg="add mod topLvl">
          <ac:chgData name="Gribble, Christiaan" userId="fec2b75a-848c-4460-8687-c10b8c60d95a" providerId="ADAL" clId="{9F9FBB61-FF4A-419B-9D50-31F843B0A2CC}" dt="2024-07-21T13:20:18.986" v="1507" actId="207"/>
          <ac:spMkLst>
            <pc:docMk/>
            <pc:sldMk cId="3603551148" sldId="270"/>
            <ac:spMk id="105" creationId="{4ABB00E2-A702-BA60-A8D1-AF169F5FB3A7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107" creationId="{12AC4EEE-ECB2-7296-B209-65CB83F8A4B7}"/>
          </ac:spMkLst>
        </pc:spChg>
        <pc:spChg chg="mod">
          <ac:chgData name="Gribble, Christiaan" userId="fec2b75a-848c-4460-8687-c10b8c60d95a" providerId="ADAL" clId="{9F9FBB61-FF4A-419B-9D50-31F843B0A2CC}" dt="2024-07-21T13:18:21.214" v="1496" actId="165"/>
          <ac:spMkLst>
            <pc:docMk/>
            <pc:sldMk cId="3603551148" sldId="270"/>
            <ac:spMk id="108" creationId="{630FA6E0-D03A-1784-9252-8004F0DB84CF}"/>
          </ac:spMkLst>
        </pc:spChg>
        <pc:spChg chg="del mod topLvl">
          <ac:chgData name="Gribble, Christiaan" userId="fec2b75a-848c-4460-8687-c10b8c60d95a" providerId="ADAL" clId="{9F9FBB61-FF4A-419B-9D50-31F843B0A2CC}" dt="2024-07-21T13:07:39.207" v="1222" actId="478"/>
          <ac:spMkLst>
            <pc:docMk/>
            <pc:sldMk cId="3603551148" sldId="270"/>
            <ac:spMk id="111" creationId="{8C2148E1-5E27-3A29-9929-0429B0D2FB6C}"/>
          </ac:spMkLst>
        </pc:spChg>
        <pc:spChg chg="mod topLvl">
          <ac:chgData name="Gribble, Christiaan" userId="fec2b75a-848c-4460-8687-c10b8c60d95a" providerId="ADAL" clId="{9F9FBB61-FF4A-419B-9D50-31F843B0A2CC}" dt="2024-07-21T14:17:00.477" v="3501" actId="207"/>
          <ac:spMkLst>
            <pc:docMk/>
            <pc:sldMk cId="3603551148" sldId="270"/>
            <ac:spMk id="112" creationId="{E1226B5C-FFB5-680D-C8FD-F125DBA2FE14}"/>
          </ac:spMkLst>
        </pc:spChg>
        <pc:spChg chg="add mod topLvl">
          <ac:chgData name="Gribble, Christiaan" userId="fec2b75a-848c-4460-8687-c10b8c60d95a" providerId="ADAL" clId="{9F9FBB61-FF4A-419B-9D50-31F843B0A2CC}" dt="2024-07-21T14:17:13.558" v="3503" actId="14100"/>
          <ac:spMkLst>
            <pc:docMk/>
            <pc:sldMk cId="3603551148" sldId="270"/>
            <ac:spMk id="113" creationId="{D1D56DC0-8624-CB94-6374-C8757A728022}"/>
          </ac:spMkLst>
        </pc:spChg>
        <pc:grpChg chg="add mod topLvl">
          <ac:chgData name="Gribble, Christiaan" userId="fec2b75a-848c-4460-8687-c10b8c60d95a" providerId="ADAL" clId="{9F9FBB61-FF4A-419B-9D50-31F843B0A2CC}" dt="2024-07-21T13:18:36.643" v="1500" actId="164"/>
          <ac:grpSpMkLst>
            <pc:docMk/>
            <pc:sldMk cId="3603551148" sldId="270"/>
            <ac:grpSpMk id="6" creationId="{B239C6FC-174C-8C99-F3CC-23C965D9B21F}"/>
          </ac:grpSpMkLst>
        </pc:grpChg>
        <pc:grpChg chg="add del mod topLvl">
          <ac:chgData name="Gribble, Christiaan" userId="fec2b75a-848c-4460-8687-c10b8c60d95a" providerId="ADAL" clId="{9F9FBB61-FF4A-419B-9D50-31F843B0A2CC}" dt="2024-07-21T13:08:34.419" v="1241" actId="165"/>
          <ac:grpSpMkLst>
            <pc:docMk/>
            <pc:sldMk cId="3603551148" sldId="270"/>
            <ac:grpSpMk id="9" creationId="{A94F3072-7C76-39AC-8EEA-8BFCDD1C0FF2}"/>
          </ac:grpSpMkLst>
        </pc:grpChg>
        <pc:grpChg chg="mod topLvl">
          <ac:chgData name="Gribble, Christiaan" userId="fec2b75a-848c-4460-8687-c10b8c60d95a" providerId="ADAL" clId="{9F9FBB61-FF4A-419B-9D50-31F843B0A2CC}" dt="2024-07-21T13:18:36.643" v="1500" actId="164"/>
          <ac:grpSpMkLst>
            <pc:docMk/>
            <pc:sldMk cId="3603551148" sldId="270"/>
            <ac:grpSpMk id="11" creationId="{CA203CF5-EF46-3D85-DF31-875805F4E58D}"/>
          </ac:grpSpMkLst>
        </pc:grpChg>
        <pc:grpChg chg="add del mod topLvl">
          <ac:chgData name="Gribble, Christiaan" userId="fec2b75a-848c-4460-8687-c10b8c60d95a" providerId="ADAL" clId="{9F9FBB61-FF4A-419B-9D50-31F843B0A2CC}" dt="2024-07-21T13:08:40.925" v="1242" actId="165"/>
          <ac:grpSpMkLst>
            <pc:docMk/>
            <pc:sldMk cId="3603551148" sldId="270"/>
            <ac:grpSpMk id="34" creationId="{1A80E181-5023-996A-4A28-FE3A5365A47C}"/>
          </ac:grpSpMkLst>
        </pc:grpChg>
        <pc:grpChg chg="del mod topLvl">
          <ac:chgData name="Gribble, Christiaan" userId="fec2b75a-848c-4460-8687-c10b8c60d95a" providerId="ADAL" clId="{9F9FBB61-FF4A-419B-9D50-31F843B0A2CC}" dt="2024-07-21T13:09:17.524" v="1257" actId="165"/>
          <ac:grpSpMkLst>
            <pc:docMk/>
            <pc:sldMk cId="3603551148" sldId="270"/>
            <ac:grpSpMk id="35" creationId="{417A5443-7B8A-0FA9-5827-C8C732F16343}"/>
          </ac:grpSpMkLst>
        </pc:grpChg>
        <pc:grpChg chg="add mod topLvl">
          <ac:chgData name="Gribble, Christiaan" userId="fec2b75a-848c-4460-8687-c10b8c60d95a" providerId="ADAL" clId="{9F9FBB61-FF4A-419B-9D50-31F843B0A2CC}" dt="2024-07-21T13:18:36.643" v="1500" actId="164"/>
          <ac:grpSpMkLst>
            <pc:docMk/>
            <pc:sldMk cId="3603551148" sldId="270"/>
            <ac:grpSpMk id="61" creationId="{B3E8DFC7-3575-5C3A-5E54-1E15CC7C1785}"/>
          </ac:grpSpMkLst>
        </pc:grpChg>
        <pc:grpChg chg="mod">
          <ac:chgData name="Gribble, Christiaan" userId="fec2b75a-848c-4460-8687-c10b8c60d95a" providerId="ADAL" clId="{9F9FBB61-FF4A-419B-9D50-31F843B0A2CC}" dt="2024-07-21T13:18:21.214" v="1496" actId="165"/>
          <ac:grpSpMkLst>
            <pc:docMk/>
            <pc:sldMk cId="3603551148" sldId="270"/>
            <ac:grpSpMk id="62" creationId="{58ED296B-2EFB-B784-BFC3-A0380FB9A9B5}"/>
          </ac:grpSpMkLst>
        </pc:grpChg>
        <pc:grpChg chg="add mod topLvl">
          <ac:chgData name="Gribble, Christiaan" userId="fec2b75a-848c-4460-8687-c10b8c60d95a" providerId="ADAL" clId="{9F9FBB61-FF4A-419B-9D50-31F843B0A2CC}" dt="2024-07-21T13:18:36.643" v="1500" actId="164"/>
          <ac:grpSpMkLst>
            <pc:docMk/>
            <pc:sldMk cId="3603551148" sldId="270"/>
            <ac:grpSpMk id="71" creationId="{E010E746-7B6C-4EC5-8002-43B86A25B0CD}"/>
          </ac:grpSpMkLst>
        </pc:grpChg>
        <pc:grpChg chg="add mod topLvl">
          <ac:chgData name="Gribble, Christiaan" userId="fec2b75a-848c-4460-8687-c10b8c60d95a" providerId="ADAL" clId="{9F9FBB61-FF4A-419B-9D50-31F843B0A2CC}" dt="2024-07-21T13:18:36.643" v="1500" actId="164"/>
          <ac:grpSpMkLst>
            <pc:docMk/>
            <pc:sldMk cId="3603551148" sldId="270"/>
            <ac:grpSpMk id="92" creationId="{452B2F39-48C9-1081-1897-FCF9E3CDDDD7}"/>
          </ac:grpSpMkLst>
        </pc:grpChg>
        <pc:grpChg chg="add mod topLvl">
          <ac:chgData name="Gribble, Christiaan" userId="fec2b75a-848c-4460-8687-c10b8c60d95a" providerId="ADAL" clId="{9F9FBB61-FF4A-419B-9D50-31F843B0A2CC}" dt="2024-07-21T13:18:36.643" v="1500" actId="164"/>
          <ac:grpSpMkLst>
            <pc:docMk/>
            <pc:sldMk cId="3603551148" sldId="270"/>
            <ac:grpSpMk id="102" creationId="{7A5D0447-E0F8-4B41-468E-F2DB540AF2FF}"/>
          </ac:grpSpMkLst>
        </pc:grpChg>
        <pc:grpChg chg="add mod topLvl">
          <ac:chgData name="Gribble, Christiaan" userId="fec2b75a-848c-4460-8687-c10b8c60d95a" providerId="ADAL" clId="{9F9FBB61-FF4A-419B-9D50-31F843B0A2CC}" dt="2024-07-21T13:18:36.643" v="1500" actId="164"/>
          <ac:grpSpMkLst>
            <pc:docMk/>
            <pc:sldMk cId="3603551148" sldId="270"/>
            <ac:grpSpMk id="106" creationId="{AE6977DA-A37A-785E-BE98-F13C7E1B88DC}"/>
          </ac:grpSpMkLst>
        </pc:grpChg>
        <pc:grpChg chg="add del mod">
          <ac:chgData name="Gribble, Christiaan" userId="fec2b75a-848c-4460-8687-c10b8c60d95a" providerId="ADAL" clId="{9F9FBB61-FF4A-419B-9D50-31F843B0A2CC}" dt="2024-07-21T13:08:28.893" v="1240" actId="165"/>
          <ac:grpSpMkLst>
            <pc:docMk/>
            <pc:sldMk cId="3603551148" sldId="270"/>
            <ac:grpSpMk id="109" creationId="{72202D3B-74F5-436F-5E5E-9C2AE45A5AC6}"/>
          </ac:grpSpMkLst>
        </pc:grpChg>
        <pc:grpChg chg="add del mod">
          <ac:chgData name="Gribble, Christiaan" userId="fec2b75a-848c-4460-8687-c10b8c60d95a" providerId="ADAL" clId="{9F9FBB61-FF4A-419B-9D50-31F843B0A2CC}" dt="2024-07-21T13:07:39.207" v="1222" actId="478"/>
          <ac:grpSpMkLst>
            <pc:docMk/>
            <pc:sldMk cId="3603551148" sldId="270"/>
            <ac:grpSpMk id="110" creationId="{7EC3482A-6F2F-EFC4-99BF-95E1DAD2022B}"/>
          </ac:grpSpMkLst>
        </pc:grpChg>
        <pc:grpChg chg="add del mod">
          <ac:chgData name="Gribble, Christiaan" userId="fec2b75a-848c-4460-8687-c10b8c60d95a" providerId="ADAL" clId="{9F9FBB61-FF4A-419B-9D50-31F843B0A2CC}" dt="2024-07-21T13:18:21.214" v="1496" actId="165"/>
          <ac:grpSpMkLst>
            <pc:docMk/>
            <pc:sldMk cId="3603551148" sldId="270"/>
            <ac:grpSpMk id="114" creationId="{B41CAE61-FAD8-B48F-AE70-16468559F68A}"/>
          </ac:grpSpMkLst>
        </pc:grpChg>
        <pc:grpChg chg="add mod">
          <ac:chgData name="Gribble, Christiaan" userId="fec2b75a-848c-4460-8687-c10b8c60d95a" providerId="ADAL" clId="{9F9FBB61-FF4A-419B-9D50-31F843B0A2CC}" dt="2024-07-21T13:20:29.399" v="1508" actId="1036"/>
          <ac:grpSpMkLst>
            <pc:docMk/>
            <pc:sldMk cId="3603551148" sldId="270"/>
            <ac:grpSpMk id="115" creationId="{A1FD307D-5831-8EBA-E715-01B833EC7872}"/>
          </ac:grpSpMkLst>
        </pc:grpChg>
        <pc:cxnChg chg="mod">
          <ac:chgData name="Gribble, Christiaan" userId="fec2b75a-848c-4460-8687-c10b8c60d95a" providerId="ADAL" clId="{9F9FBB61-FF4A-419B-9D50-31F843B0A2CC}" dt="2024-07-21T13:18:26.193" v="1499" actId="1038"/>
          <ac:cxnSpMkLst>
            <pc:docMk/>
            <pc:sldMk cId="3603551148" sldId="270"/>
            <ac:cxnSpMk id="7" creationId="{B770888D-6BF0-40F4-B2D6-F26FE779C70D}"/>
          </ac:cxnSpMkLst>
        </pc:cxnChg>
        <pc:cxnChg chg="mod">
          <ac:chgData name="Gribble, Christiaan" userId="fec2b75a-848c-4460-8687-c10b8c60d95a" providerId="ADAL" clId="{9F9FBB61-FF4A-419B-9D50-31F843B0A2CC}" dt="2024-07-21T13:18:26.193" v="1499" actId="1038"/>
          <ac:cxnSpMkLst>
            <pc:docMk/>
            <pc:sldMk cId="3603551148" sldId="270"/>
            <ac:cxnSpMk id="8" creationId="{10CD172E-B522-23FE-DF3E-56D07A9B678F}"/>
          </ac:cxnSpMkLst>
        </pc:cxnChg>
      </pc:sldChg>
      <pc:sldChg chg="addSp delSp modSp new del mod modClrScheme chgLayout">
        <pc:chgData name="Gribble, Christiaan" userId="fec2b75a-848c-4460-8687-c10b8c60d95a" providerId="ADAL" clId="{9F9FBB61-FF4A-419B-9D50-31F843B0A2CC}" dt="2024-07-21T14:18:14.884" v="3506" actId="47"/>
        <pc:sldMkLst>
          <pc:docMk/>
          <pc:sldMk cId="3076975504" sldId="271"/>
        </pc:sldMkLst>
        <pc:spChg chg="mod ord">
          <ac:chgData name="Gribble, Christiaan" userId="fec2b75a-848c-4460-8687-c10b8c60d95a" providerId="ADAL" clId="{9F9FBB61-FF4A-419B-9D50-31F843B0A2CC}" dt="2024-07-21T13:22:04.300" v="1551" actId="700"/>
          <ac:spMkLst>
            <pc:docMk/>
            <pc:sldMk cId="3076975504" sldId="271"/>
            <ac:spMk id="2" creationId="{A047CF26-A19B-93A0-7787-B2693B50524E}"/>
          </ac:spMkLst>
        </pc:spChg>
        <pc:spChg chg="mod ord">
          <ac:chgData name="Gribble, Christiaan" userId="fec2b75a-848c-4460-8687-c10b8c60d95a" providerId="ADAL" clId="{9F9FBB61-FF4A-419B-9D50-31F843B0A2CC}" dt="2024-07-21T13:22:04.341" v="1552" actId="27636"/>
          <ac:spMkLst>
            <pc:docMk/>
            <pc:sldMk cId="3076975504" sldId="271"/>
            <ac:spMk id="3" creationId="{9CB97948-3980-4DCB-FF3A-152895830411}"/>
          </ac:spMkLst>
        </pc:spChg>
        <pc:spChg chg="add del mod ord">
          <ac:chgData name="Gribble, Christiaan" userId="fec2b75a-848c-4460-8687-c10b8c60d95a" providerId="ADAL" clId="{9F9FBB61-FF4A-419B-9D50-31F843B0A2CC}" dt="2024-07-21T13:21:45.600" v="1548" actId="700"/>
          <ac:spMkLst>
            <pc:docMk/>
            <pc:sldMk cId="3076975504" sldId="271"/>
            <ac:spMk id="4" creationId="{9CD2FC0E-9822-0B5B-4542-02D9FEA869F8}"/>
          </ac:spMkLst>
        </pc:spChg>
        <pc:spChg chg="add del mod ord">
          <ac:chgData name="Gribble, Christiaan" userId="fec2b75a-848c-4460-8687-c10b8c60d95a" providerId="ADAL" clId="{9F9FBB61-FF4A-419B-9D50-31F843B0A2CC}" dt="2024-07-21T13:22:04.300" v="1551" actId="700"/>
          <ac:spMkLst>
            <pc:docMk/>
            <pc:sldMk cId="3076975504" sldId="271"/>
            <ac:spMk id="5" creationId="{1A422B77-2445-26B6-5680-AEE77863CACA}"/>
          </ac:spMkLst>
        </pc:spChg>
        <pc:spChg chg="add del mod ord">
          <ac:chgData name="Gribble, Christiaan" userId="fec2b75a-848c-4460-8687-c10b8c60d95a" providerId="ADAL" clId="{9F9FBB61-FF4A-419B-9D50-31F843B0A2CC}" dt="2024-07-21T13:22:04.300" v="1551" actId="700"/>
          <ac:spMkLst>
            <pc:docMk/>
            <pc:sldMk cId="3076975504" sldId="271"/>
            <ac:spMk id="6" creationId="{319EF66C-BB16-7373-1A0E-BC6343575595}"/>
          </ac:spMkLst>
        </pc:spChg>
        <pc:spChg chg="add del mod ord">
          <ac:chgData name="Gribble, Christiaan" userId="fec2b75a-848c-4460-8687-c10b8c60d95a" providerId="ADAL" clId="{9F9FBB61-FF4A-419B-9D50-31F843B0A2CC}" dt="2024-07-21T13:22:04.300" v="1551" actId="700"/>
          <ac:spMkLst>
            <pc:docMk/>
            <pc:sldMk cId="3076975504" sldId="271"/>
            <ac:spMk id="7" creationId="{C94B5E63-561E-9B0B-56F6-B8107436D5D6}"/>
          </ac:spMkLst>
        </pc:spChg>
      </pc:sldChg>
      <pc:sldChg chg="modSp add del mod">
        <pc:chgData name="Gribble, Christiaan" userId="fec2b75a-848c-4460-8687-c10b8c60d95a" providerId="ADAL" clId="{9F9FBB61-FF4A-419B-9D50-31F843B0A2CC}" dt="2024-07-21T13:31:00.415" v="1829" actId="47"/>
        <pc:sldMkLst>
          <pc:docMk/>
          <pc:sldMk cId="3461047370" sldId="272"/>
        </pc:sldMkLst>
        <pc:spChg chg="mod">
          <ac:chgData name="Gribble, Christiaan" userId="fec2b75a-848c-4460-8687-c10b8c60d95a" providerId="ADAL" clId="{9F9FBB61-FF4A-419B-9D50-31F843B0A2CC}" dt="2024-07-21T12:42:09.856" v="796" actId="20577"/>
          <ac:spMkLst>
            <pc:docMk/>
            <pc:sldMk cId="3461047370" sldId="272"/>
            <ac:spMk id="2" creationId="{A047CF26-A19B-93A0-7787-B2693B50524E}"/>
          </ac:spMkLst>
        </pc:spChg>
      </pc:sldChg>
      <pc:sldChg chg="modSp new mod">
        <pc:chgData name="Gribble, Christiaan" userId="fec2b75a-848c-4460-8687-c10b8c60d95a" providerId="ADAL" clId="{9F9FBB61-FF4A-419B-9D50-31F843B0A2CC}" dt="2024-07-21T14:33:45.031" v="4249" actId="20577"/>
        <pc:sldMkLst>
          <pc:docMk/>
          <pc:sldMk cId="468577488" sldId="273"/>
        </pc:sldMkLst>
        <pc:spChg chg="mod">
          <ac:chgData name="Gribble, Christiaan" userId="fec2b75a-848c-4460-8687-c10b8c60d95a" providerId="ADAL" clId="{9F9FBB61-FF4A-419B-9D50-31F843B0A2CC}" dt="2024-07-21T12:42:21.568" v="812" actId="20577"/>
          <ac:spMkLst>
            <pc:docMk/>
            <pc:sldMk cId="468577488" sldId="273"/>
            <ac:spMk id="2" creationId="{838466D1-A662-422B-6DBF-B85B3F4E467C}"/>
          </ac:spMkLst>
        </pc:spChg>
        <pc:spChg chg="mod">
          <ac:chgData name="Gribble, Christiaan" userId="fec2b75a-848c-4460-8687-c10b8c60d95a" providerId="ADAL" clId="{9F9FBB61-FF4A-419B-9D50-31F843B0A2CC}" dt="2024-07-21T14:33:45.031" v="4249" actId="20577"/>
          <ac:spMkLst>
            <pc:docMk/>
            <pc:sldMk cId="468577488" sldId="273"/>
            <ac:spMk id="3" creationId="{C44A859E-603E-3E1E-1F2D-DF15718DF49D}"/>
          </ac:spMkLst>
        </pc:spChg>
      </pc:sldChg>
      <pc:sldChg chg="modSp add del mod">
        <pc:chgData name="Gribble, Christiaan" userId="fec2b75a-848c-4460-8687-c10b8c60d95a" providerId="ADAL" clId="{9F9FBB61-FF4A-419B-9D50-31F843B0A2CC}" dt="2024-07-21T13:40:53.340" v="2124" actId="47"/>
        <pc:sldMkLst>
          <pc:docMk/>
          <pc:sldMk cId="2229309774" sldId="274"/>
        </pc:sldMkLst>
        <pc:spChg chg="mod">
          <ac:chgData name="Gribble, Christiaan" userId="fec2b75a-848c-4460-8687-c10b8c60d95a" providerId="ADAL" clId="{9F9FBB61-FF4A-419B-9D50-31F843B0A2CC}" dt="2024-07-21T12:42:43.904" v="829" actId="20577"/>
          <ac:spMkLst>
            <pc:docMk/>
            <pc:sldMk cId="2229309774" sldId="274"/>
            <ac:spMk id="2" creationId="{838466D1-A662-422B-6DBF-B85B3F4E467C}"/>
          </ac:spMkLst>
        </pc:spChg>
      </pc:sldChg>
      <pc:sldChg chg="addSp delSp modSp new mod modClrScheme chgLayout">
        <pc:chgData name="Gribble, Christiaan" userId="fec2b75a-848c-4460-8687-c10b8c60d95a" providerId="ADAL" clId="{9F9FBB61-FF4A-419B-9D50-31F843B0A2CC}" dt="2024-07-21T13:41:15.815" v="2141" actId="207"/>
        <pc:sldMkLst>
          <pc:docMk/>
          <pc:sldMk cId="1065514523" sldId="275"/>
        </pc:sldMkLst>
        <pc:spChg chg="mod ord">
          <ac:chgData name="Gribble, Christiaan" userId="fec2b75a-848c-4460-8687-c10b8c60d95a" providerId="ADAL" clId="{9F9FBB61-FF4A-419B-9D50-31F843B0A2CC}" dt="2024-07-21T12:57:34.609" v="1135" actId="700"/>
          <ac:spMkLst>
            <pc:docMk/>
            <pc:sldMk cId="1065514523" sldId="275"/>
            <ac:spMk id="2" creationId="{E5F3F5EF-8E6D-C166-4FCB-6F56BA9042F8}"/>
          </ac:spMkLst>
        </pc:spChg>
        <pc:spChg chg="del mod ord">
          <ac:chgData name="Gribble, Christiaan" userId="fec2b75a-848c-4460-8687-c10b8c60d95a" providerId="ADAL" clId="{9F9FBB61-FF4A-419B-9D50-31F843B0A2CC}" dt="2024-07-21T13:32:11.025" v="1836" actId="478"/>
          <ac:spMkLst>
            <pc:docMk/>
            <pc:sldMk cId="1065514523" sldId="275"/>
            <ac:spMk id="3" creationId="{5CAD9289-B261-5003-B5FF-190C48E1F6D4}"/>
          </ac:spMkLst>
        </pc:spChg>
        <pc:spChg chg="add del mod">
          <ac:chgData name="Gribble, Christiaan" userId="fec2b75a-848c-4460-8687-c10b8c60d95a" providerId="ADAL" clId="{9F9FBB61-FF4A-419B-9D50-31F843B0A2CC}" dt="2024-07-21T13:32:14.024" v="1837" actId="478"/>
          <ac:spMkLst>
            <pc:docMk/>
            <pc:sldMk cId="1065514523" sldId="275"/>
            <ac:spMk id="11" creationId="{A88FA8A6-E91E-4949-F978-5A00DA419777}"/>
          </ac:spMkLst>
        </pc:spChg>
        <pc:spChg chg="add mod">
          <ac:chgData name="Gribble, Christiaan" userId="fec2b75a-848c-4460-8687-c10b8c60d95a" providerId="ADAL" clId="{9F9FBB61-FF4A-419B-9D50-31F843B0A2CC}" dt="2024-07-21T13:37:45.653" v="2034" actId="14100"/>
          <ac:spMkLst>
            <pc:docMk/>
            <pc:sldMk cId="1065514523" sldId="275"/>
            <ac:spMk id="12" creationId="{6FBF6C8A-37C1-0199-3921-C420B0BA7817}"/>
          </ac:spMkLst>
        </pc:spChg>
        <pc:spChg chg="add mod">
          <ac:chgData name="Gribble, Christiaan" userId="fec2b75a-848c-4460-8687-c10b8c60d95a" providerId="ADAL" clId="{9F9FBB61-FF4A-419B-9D50-31F843B0A2CC}" dt="2024-07-21T13:37:40.712" v="2032" actId="14100"/>
          <ac:spMkLst>
            <pc:docMk/>
            <pc:sldMk cId="1065514523" sldId="275"/>
            <ac:spMk id="13" creationId="{2F99C4FF-32CD-33AA-4CF9-6007D1121C8C}"/>
          </ac:spMkLst>
        </pc:spChg>
        <pc:spChg chg="add mod">
          <ac:chgData name="Gribble, Christiaan" userId="fec2b75a-848c-4460-8687-c10b8c60d95a" providerId="ADAL" clId="{9F9FBB61-FF4A-419B-9D50-31F843B0A2CC}" dt="2024-07-21T13:37:35.789" v="2030" actId="14100"/>
          <ac:spMkLst>
            <pc:docMk/>
            <pc:sldMk cId="1065514523" sldId="275"/>
            <ac:spMk id="14" creationId="{C0CAC111-ECF4-C64B-73AC-8C43C58EF02B}"/>
          </ac:spMkLst>
        </pc:spChg>
        <pc:spChg chg="add mod">
          <ac:chgData name="Gribble, Christiaan" userId="fec2b75a-848c-4460-8687-c10b8c60d95a" providerId="ADAL" clId="{9F9FBB61-FF4A-419B-9D50-31F843B0A2CC}" dt="2024-07-21T13:34:25.578" v="1929" actId="571"/>
          <ac:spMkLst>
            <pc:docMk/>
            <pc:sldMk cId="1065514523" sldId="275"/>
            <ac:spMk id="18" creationId="{17D49A7F-6DD1-1151-6D01-261E40B241DF}"/>
          </ac:spMkLst>
        </pc:spChg>
        <pc:spChg chg="add mod">
          <ac:chgData name="Gribble, Christiaan" userId="fec2b75a-848c-4460-8687-c10b8c60d95a" providerId="ADAL" clId="{9F9FBB61-FF4A-419B-9D50-31F843B0A2CC}" dt="2024-07-21T13:41:15.815" v="2141" actId="207"/>
          <ac:spMkLst>
            <pc:docMk/>
            <pc:sldMk cId="1065514523" sldId="275"/>
            <ac:spMk id="21" creationId="{8F0EF8CD-92A6-3954-5E37-44D1131B015E}"/>
          </ac:spMkLst>
        </pc:spChg>
        <pc:grpChg chg="add mod topLvl">
          <ac:chgData name="Gribble, Christiaan" userId="fec2b75a-848c-4460-8687-c10b8c60d95a" providerId="ADAL" clId="{9F9FBB61-FF4A-419B-9D50-31F843B0A2CC}" dt="2024-07-21T13:36:40.390" v="1979" actId="164"/>
          <ac:grpSpMkLst>
            <pc:docMk/>
            <pc:sldMk cId="1065514523" sldId="275"/>
            <ac:grpSpMk id="15" creationId="{E04BFDF7-A91E-0382-7255-F25304762C78}"/>
          </ac:grpSpMkLst>
        </pc:grpChg>
        <pc:grpChg chg="add mod topLvl">
          <ac:chgData name="Gribble, Christiaan" userId="fec2b75a-848c-4460-8687-c10b8c60d95a" providerId="ADAL" clId="{9F9FBB61-FF4A-419B-9D50-31F843B0A2CC}" dt="2024-07-21T13:36:40.390" v="1979" actId="164"/>
          <ac:grpSpMkLst>
            <pc:docMk/>
            <pc:sldMk cId="1065514523" sldId="275"/>
            <ac:grpSpMk id="16" creationId="{EDA4100F-EC4D-CB9E-BC40-88C37656F1C4}"/>
          </ac:grpSpMkLst>
        </pc:grpChg>
        <pc:grpChg chg="add mod topLvl">
          <ac:chgData name="Gribble, Christiaan" userId="fec2b75a-848c-4460-8687-c10b8c60d95a" providerId="ADAL" clId="{9F9FBB61-FF4A-419B-9D50-31F843B0A2CC}" dt="2024-07-21T13:36:40.390" v="1979" actId="164"/>
          <ac:grpSpMkLst>
            <pc:docMk/>
            <pc:sldMk cId="1065514523" sldId="275"/>
            <ac:grpSpMk id="19" creationId="{EAD82846-8B98-F411-C54F-EF674E4E2E64}"/>
          </ac:grpSpMkLst>
        </pc:grpChg>
        <pc:grpChg chg="add del mod">
          <ac:chgData name="Gribble, Christiaan" userId="fec2b75a-848c-4460-8687-c10b8c60d95a" providerId="ADAL" clId="{9F9FBB61-FF4A-419B-9D50-31F843B0A2CC}" dt="2024-07-21T13:36:12.024" v="1974" actId="165"/>
          <ac:grpSpMkLst>
            <pc:docMk/>
            <pc:sldMk cId="1065514523" sldId="275"/>
            <ac:grpSpMk id="20" creationId="{0B3D580B-9E57-3C8A-3B00-55CAD96EB731}"/>
          </ac:grpSpMkLst>
        </pc:grpChg>
        <pc:grpChg chg="add mod">
          <ac:chgData name="Gribble, Christiaan" userId="fec2b75a-848c-4460-8687-c10b8c60d95a" providerId="ADAL" clId="{9F9FBB61-FF4A-419B-9D50-31F843B0A2CC}" dt="2024-07-21T13:37:51.392" v="2035" actId="12788"/>
          <ac:grpSpMkLst>
            <pc:docMk/>
            <pc:sldMk cId="1065514523" sldId="275"/>
            <ac:grpSpMk id="22" creationId="{5E38A799-0186-2A29-E32D-B368483C3BFC}"/>
          </ac:grpSpMkLst>
        </pc:grpChg>
        <pc:picChg chg="add mod modCrop">
          <ac:chgData name="Gribble, Christiaan" userId="fec2b75a-848c-4460-8687-c10b8c60d95a" providerId="ADAL" clId="{9F9FBB61-FF4A-419B-9D50-31F843B0A2CC}" dt="2024-07-21T13:36:12.024" v="1974" actId="165"/>
          <ac:picMkLst>
            <pc:docMk/>
            <pc:sldMk cId="1065514523" sldId="275"/>
            <ac:picMk id="5" creationId="{7951EF3D-0FF0-40A8-DE50-E401969A0472}"/>
          </ac:picMkLst>
        </pc:picChg>
        <pc:picChg chg="add mod">
          <ac:chgData name="Gribble, Christiaan" userId="fec2b75a-848c-4460-8687-c10b8c60d95a" providerId="ADAL" clId="{9F9FBB61-FF4A-419B-9D50-31F843B0A2CC}" dt="2024-07-21T13:37:27.210" v="2028" actId="1037"/>
          <ac:picMkLst>
            <pc:docMk/>
            <pc:sldMk cId="1065514523" sldId="275"/>
            <ac:picMk id="7" creationId="{61713E31-9CD7-DE94-647A-7CCC336FC3CF}"/>
          </ac:picMkLst>
        </pc:picChg>
        <pc:picChg chg="add mod">
          <ac:chgData name="Gribble, Christiaan" userId="fec2b75a-848c-4460-8687-c10b8c60d95a" providerId="ADAL" clId="{9F9FBB61-FF4A-419B-9D50-31F843B0A2CC}" dt="2024-07-21T13:37:24.462" v="2026" actId="1038"/>
          <ac:picMkLst>
            <pc:docMk/>
            <pc:sldMk cId="1065514523" sldId="275"/>
            <ac:picMk id="9" creationId="{AD7DEC1E-BF8B-7C2F-1A00-63D8390DB2C7}"/>
          </ac:picMkLst>
        </pc:picChg>
        <pc:picChg chg="add mod">
          <ac:chgData name="Gribble, Christiaan" userId="fec2b75a-848c-4460-8687-c10b8c60d95a" providerId="ADAL" clId="{9F9FBB61-FF4A-419B-9D50-31F843B0A2CC}" dt="2024-07-21T13:34:25.578" v="1929" actId="571"/>
          <ac:picMkLst>
            <pc:docMk/>
            <pc:sldMk cId="1065514523" sldId="275"/>
            <ac:picMk id="17" creationId="{E750F54F-DFF9-189C-68CD-A1067CFE4D57}"/>
          </ac:picMkLst>
        </pc:picChg>
      </pc:sldChg>
      <pc:sldChg chg="addSp delSp modSp new mod modClrScheme chgLayout">
        <pc:chgData name="Gribble, Christiaan" userId="fec2b75a-848c-4460-8687-c10b8c60d95a" providerId="ADAL" clId="{9F9FBB61-FF4A-419B-9D50-31F843B0A2CC}" dt="2024-07-21T14:37:15.983" v="4352" actId="20577"/>
        <pc:sldMkLst>
          <pc:docMk/>
          <pc:sldMk cId="3423450853" sldId="276"/>
        </pc:sldMkLst>
        <pc:spChg chg="mod ord">
          <ac:chgData name="Gribble, Christiaan" userId="fec2b75a-848c-4460-8687-c10b8c60d95a" providerId="ADAL" clId="{9F9FBB61-FF4A-419B-9D50-31F843B0A2CC}" dt="2024-07-21T13:38:56.161" v="2041" actId="700"/>
          <ac:spMkLst>
            <pc:docMk/>
            <pc:sldMk cId="3423450853" sldId="276"/>
            <ac:spMk id="2" creationId="{17A91BD1-71CE-84B1-2D17-F6255494AD58}"/>
          </ac:spMkLst>
        </pc:spChg>
        <pc:spChg chg="mod ord">
          <ac:chgData name="Gribble, Christiaan" userId="fec2b75a-848c-4460-8687-c10b8c60d95a" providerId="ADAL" clId="{9F9FBB61-FF4A-419B-9D50-31F843B0A2CC}" dt="2024-07-21T14:37:15.983" v="4352" actId="20577"/>
          <ac:spMkLst>
            <pc:docMk/>
            <pc:sldMk cId="3423450853" sldId="276"/>
            <ac:spMk id="3" creationId="{F40CEE03-B23B-2ABC-FA1E-9E031CC2A0EA}"/>
          </ac:spMkLst>
        </pc:spChg>
        <pc:spChg chg="add del mod ord">
          <ac:chgData name="Gribble, Christiaan" userId="fec2b75a-848c-4460-8687-c10b8c60d95a" providerId="ADAL" clId="{9F9FBB61-FF4A-419B-9D50-31F843B0A2CC}" dt="2024-07-21T13:38:56.161" v="2041" actId="700"/>
          <ac:spMkLst>
            <pc:docMk/>
            <pc:sldMk cId="3423450853" sldId="276"/>
            <ac:spMk id="4" creationId="{27EFDE59-D494-1357-A448-5C25D81610FE}"/>
          </ac:spMkLst>
        </pc:spChg>
        <pc:spChg chg="add mod ord">
          <ac:chgData name="Gribble, Christiaan" userId="fec2b75a-848c-4460-8687-c10b8c60d95a" providerId="ADAL" clId="{9F9FBB61-FF4A-419B-9D50-31F843B0A2CC}" dt="2024-07-21T14:07:42.279" v="3220" actId="20577"/>
          <ac:spMkLst>
            <pc:docMk/>
            <pc:sldMk cId="3423450853" sldId="276"/>
            <ac:spMk id="5" creationId="{A4BC4201-FA0F-00CE-1A21-13810D20A545}"/>
          </ac:spMkLst>
        </pc:spChg>
      </pc:sldChg>
      <pc:sldChg chg="addSp delSp modSp add mod modClrScheme chgLayout">
        <pc:chgData name="Gribble, Christiaan" userId="fec2b75a-848c-4460-8687-c10b8c60d95a" providerId="ADAL" clId="{9F9FBB61-FF4A-419B-9D50-31F843B0A2CC}" dt="2024-07-21T14:42:15.239" v="4529" actId="1037"/>
        <pc:sldMkLst>
          <pc:docMk/>
          <pc:sldMk cId="88565322" sldId="277"/>
        </pc:sldMkLst>
        <pc:spChg chg="mod ord">
          <ac:chgData name="Gribble, Christiaan" userId="fec2b75a-848c-4460-8687-c10b8c60d95a" providerId="ADAL" clId="{9F9FBB61-FF4A-419B-9D50-31F843B0A2CC}" dt="2024-07-21T12:57:14" v="1133" actId="700"/>
          <ac:spMkLst>
            <pc:docMk/>
            <pc:sldMk cId="88565322" sldId="277"/>
            <ac:spMk id="2" creationId="{17A91BD1-71CE-84B1-2D17-F6255494AD58}"/>
          </ac:spMkLst>
        </pc:spChg>
        <pc:spChg chg="mod ord">
          <ac:chgData name="Gribble, Christiaan" userId="fec2b75a-848c-4460-8687-c10b8c60d95a" providerId="ADAL" clId="{9F9FBB61-FF4A-419B-9D50-31F843B0A2CC}" dt="2024-07-21T14:41:54.249" v="4525" actId="6549"/>
          <ac:spMkLst>
            <pc:docMk/>
            <pc:sldMk cId="88565322" sldId="277"/>
            <ac:spMk id="3" creationId="{F40CEE03-B23B-2ABC-FA1E-9E031CC2A0EA}"/>
          </ac:spMkLst>
        </pc:spChg>
        <pc:graphicFrameChg chg="add mod modGraphic">
          <ac:chgData name="Gribble, Christiaan" userId="fec2b75a-848c-4460-8687-c10b8c60d95a" providerId="ADAL" clId="{9F9FBB61-FF4A-419B-9D50-31F843B0A2CC}" dt="2024-07-21T14:41:59.063" v="4526" actId="1035"/>
          <ac:graphicFrameMkLst>
            <pc:docMk/>
            <pc:sldMk cId="88565322" sldId="277"/>
            <ac:graphicFrameMk id="9" creationId="{35BC745D-291D-BE45-6E2A-56E83A405F21}"/>
          </ac:graphicFrameMkLst>
        </pc:graphicFrameChg>
        <pc:picChg chg="add del mod">
          <ac:chgData name="Gribble, Christiaan" userId="fec2b75a-848c-4460-8687-c10b8c60d95a" providerId="ADAL" clId="{9F9FBB61-FF4A-419B-9D50-31F843B0A2CC}" dt="2024-07-21T12:49:36.944" v="975" actId="478"/>
          <ac:picMkLst>
            <pc:docMk/>
            <pc:sldMk cId="88565322" sldId="277"/>
            <ac:picMk id="5" creationId="{D33FF803-AED6-F69D-5045-FDCAC1479224}"/>
          </ac:picMkLst>
        </pc:picChg>
        <pc:picChg chg="add del mod">
          <ac:chgData name="Gribble, Christiaan" userId="fec2b75a-848c-4460-8687-c10b8c60d95a" providerId="ADAL" clId="{9F9FBB61-FF4A-419B-9D50-31F843B0A2CC}" dt="2024-07-21T13:44:52.410" v="2331" actId="478"/>
          <ac:picMkLst>
            <pc:docMk/>
            <pc:sldMk cId="88565322" sldId="277"/>
            <ac:picMk id="6" creationId="{635C5FE2-3B0D-9940-F7B7-A7599F652D57}"/>
          </ac:picMkLst>
        </pc:picChg>
        <pc:picChg chg="add mod ord">
          <ac:chgData name="Gribble, Christiaan" userId="fec2b75a-848c-4460-8687-c10b8c60d95a" providerId="ADAL" clId="{9F9FBB61-FF4A-419B-9D50-31F843B0A2CC}" dt="2024-07-21T14:42:15.239" v="4529" actId="1037"/>
          <ac:picMkLst>
            <pc:docMk/>
            <pc:sldMk cId="88565322" sldId="277"/>
            <ac:picMk id="7" creationId="{B3CB7C3D-4B3C-2617-A2EC-4EEFDBCA9A23}"/>
          </ac:picMkLst>
        </pc:picChg>
        <pc:picChg chg="add mod">
          <ac:chgData name="Gribble, Christiaan" userId="fec2b75a-848c-4460-8687-c10b8c60d95a" providerId="ADAL" clId="{9F9FBB61-FF4A-419B-9D50-31F843B0A2CC}" dt="2024-07-21T14:42:15.239" v="4529" actId="1037"/>
          <ac:picMkLst>
            <pc:docMk/>
            <pc:sldMk cId="88565322" sldId="277"/>
            <ac:picMk id="8" creationId="{E94A4C55-B732-D4C0-9E93-F4BCC5665384}"/>
          </ac:picMkLst>
        </pc:picChg>
      </pc:sldChg>
      <pc:sldChg chg="addSp delSp modSp new mod ord modClrScheme chgLayout">
        <pc:chgData name="Gribble, Christiaan" userId="fec2b75a-848c-4460-8687-c10b8c60d95a" providerId="ADAL" clId="{9F9FBB61-FF4A-419B-9D50-31F843B0A2CC}" dt="2024-07-21T14:34:58.327" v="4268" actId="20577"/>
        <pc:sldMkLst>
          <pc:docMk/>
          <pc:sldMk cId="3176134175" sldId="278"/>
        </pc:sldMkLst>
        <pc:spChg chg="mod ord">
          <ac:chgData name="Gribble, Christiaan" userId="fec2b75a-848c-4460-8687-c10b8c60d95a" providerId="ADAL" clId="{9F9FBB61-FF4A-419B-9D50-31F843B0A2CC}" dt="2024-07-21T14:34:13.659" v="4259" actId="20577"/>
          <ac:spMkLst>
            <pc:docMk/>
            <pc:sldMk cId="3176134175" sldId="278"/>
            <ac:spMk id="2" creationId="{C07989B7-F7C6-9C7A-6A90-95656F23EE96}"/>
          </ac:spMkLst>
        </pc:spChg>
        <pc:spChg chg="del">
          <ac:chgData name="Gribble, Christiaan" userId="fec2b75a-848c-4460-8687-c10b8c60d95a" providerId="ADAL" clId="{9F9FBB61-FF4A-419B-9D50-31F843B0A2CC}" dt="2024-07-21T12:56:00.916" v="1125" actId="478"/>
          <ac:spMkLst>
            <pc:docMk/>
            <pc:sldMk cId="3176134175" sldId="278"/>
            <ac:spMk id="3" creationId="{F800385E-8699-0924-90AA-6D3260142E2C}"/>
          </ac:spMkLst>
        </pc:spChg>
        <pc:spChg chg="add del mod ord">
          <ac:chgData name="Gribble, Christiaan" userId="fec2b75a-848c-4460-8687-c10b8c60d95a" providerId="ADAL" clId="{9F9FBB61-FF4A-419B-9D50-31F843B0A2CC}" dt="2024-07-21T12:56:59.848" v="1131" actId="478"/>
          <ac:spMkLst>
            <pc:docMk/>
            <pc:sldMk cId="3176134175" sldId="278"/>
            <ac:spMk id="6" creationId="{B7558ACA-B0A6-5E6C-9ECF-504C85BF7558}"/>
          </ac:spMkLst>
        </pc:spChg>
        <pc:spChg chg="add del mod ord">
          <ac:chgData name="Gribble, Christiaan" userId="fec2b75a-848c-4460-8687-c10b8c60d95a" providerId="ADAL" clId="{9F9FBB61-FF4A-419B-9D50-31F843B0A2CC}" dt="2024-07-21T13:51:46.717" v="2549" actId="478"/>
          <ac:spMkLst>
            <pc:docMk/>
            <pc:sldMk cId="3176134175" sldId="278"/>
            <ac:spMk id="7" creationId="{602B1BC9-D655-B310-121E-8F099BFB30E7}"/>
          </ac:spMkLst>
        </pc:spChg>
        <pc:spChg chg="add mod">
          <ac:chgData name="Gribble, Christiaan" userId="fec2b75a-848c-4460-8687-c10b8c60d95a" providerId="ADAL" clId="{9F9FBB61-FF4A-419B-9D50-31F843B0A2CC}" dt="2024-07-21T14:34:58.327" v="4268" actId="20577"/>
          <ac:spMkLst>
            <pc:docMk/>
            <pc:sldMk cId="3176134175" sldId="278"/>
            <ac:spMk id="8" creationId="{8E5068D7-BAD8-69E2-CB52-AE91DCF81147}"/>
          </ac:spMkLst>
        </pc:spChg>
        <pc:picChg chg="add mod">
          <ac:chgData name="Gribble, Christiaan" userId="fec2b75a-848c-4460-8687-c10b8c60d95a" providerId="ADAL" clId="{9F9FBB61-FF4A-419B-9D50-31F843B0A2CC}" dt="2024-07-21T13:51:54.612" v="2551" actId="12789"/>
          <ac:picMkLst>
            <pc:docMk/>
            <pc:sldMk cId="3176134175" sldId="278"/>
            <ac:picMk id="5" creationId="{44E3CB35-C96B-8B81-247A-5F97B87E0307}"/>
          </ac:picMkLst>
        </pc:picChg>
      </pc:sldChg>
      <pc:sldChg chg="addSp delSp modSp new mod">
        <pc:chgData name="Gribble, Christiaan" userId="fec2b75a-848c-4460-8687-c10b8c60d95a" providerId="ADAL" clId="{9F9FBB61-FF4A-419B-9D50-31F843B0A2CC}" dt="2024-07-21T14:39:17.839" v="4418" actId="478"/>
        <pc:sldMkLst>
          <pc:docMk/>
          <pc:sldMk cId="1553482885" sldId="279"/>
        </pc:sldMkLst>
        <pc:spChg chg="mod">
          <ac:chgData name="Gribble, Christiaan" userId="fec2b75a-848c-4460-8687-c10b8c60d95a" providerId="ADAL" clId="{9F9FBB61-FF4A-419B-9D50-31F843B0A2CC}" dt="2024-07-21T12:51:53.204" v="1052" actId="6549"/>
          <ac:spMkLst>
            <pc:docMk/>
            <pc:sldMk cId="1553482885" sldId="279"/>
            <ac:spMk id="2" creationId="{7598D7AB-D773-448E-CDEF-1661CAD950B2}"/>
          </ac:spMkLst>
        </pc:spChg>
        <pc:spChg chg="del">
          <ac:chgData name="Gribble, Christiaan" userId="fec2b75a-848c-4460-8687-c10b8c60d95a" providerId="ADAL" clId="{9F9FBB61-FF4A-419B-9D50-31F843B0A2CC}" dt="2024-07-21T13:52:03.374" v="2552" actId="478"/>
          <ac:spMkLst>
            <pc:docMk/>
            <pc:sldMk cId="1553482885" sldId="279"/>
            <ac:spMk id="3" creationId="{6E14631C-BA6F-C38C-B174-A28C573D000C}"/>
          </ac:spMkLst>
        </pc:spChg>
        <pc:spChg chg="add del mod">
          <ac:chgData name="Gribble, Christiaan" userId="fec2b75a-848c-4460-8687-c10b8c60d95a" providerId="ADAL" clId="{9F9FBB61-FF4A-419B-9D50-31F843B0A2CC}" dt="2024-07-21T14:39:17.839" v="4418" actId="478"/>
          <ac:spMkLst>
            <pc:docMk/>
            <pc:sldMk cId="1553482885" sldId="279"/>
            <ac:spMk id="7" creationId="{E9415844-F806-8D98-4566-F8AE6136DB0A}"/>
          </ac:spMkLst>
        </pc:spChg>
        <pc:grpChg chg="add mod">
          <ac:chgData name="Gribble, Christiaan" userId="fec2b75a-848c-4460-8687-c10b8c60d95a" providerId="ADAL" clId="{9F9FBB61-FF4A-419B-9D50-31F843B0A2CC}" dt="2024-07-21T14:05:48.452" v="3164" actId="12788"/>
          <ac:grpSpMkLst>
            <pc:docMk/>
            <pc:sldMk cId="1553482885" sldId="279"/>
            <ac:grpSpMk id="6" creationId="{A4898097-5702-9971-2369-B86BFB555000}"/>
          </ac:grpSpMkLst>
        </pc:grpChg>
        <pc:graphicFrameChg chg="add mod">
          <ac:chgData name="Gribble, Christiaan" userId="fec2b75a-848c-4460-8687-c10b8c60d95a" providerId="ADAL" clId="{9F9FBB61-FF4A-419B-9D50-31F843B0A2CC}" dt="2024-07-21T14:06:55.357" v="3177" actId="20577"/>
          <ac:graphicFrameMkLst>
            <pc:docMk/>
            <pc:sldMk cId="1553482885" sldId="279"/>
            <ac:graphicFrameMk id="4" creationId="{934C6560-02FB-4CE5-9A57-2C1353167F9E}"/>
          </ac:graphicFrameMkLst>
        </pc:graphicFrameChg>
        <pc:graphicFrameChg chg="add mod">
          <ac:chgData name="Gribble, Christiaan" userId="fec2b75a-848c-4460-8687-c10b8c60d95a" providerId="ADAL" clId="{9F9FBB61-FF4A-419B-9D50-31F843B0A2CC}" dt="2024-07-21T14:05:41.115" v="3163" actId="1038"/>
          <ac:graphicFrameMkLst>
            <pc:docMk/>
            <pc:sldMk cId="1553482885" sldId="279"/>
            <ac:graphicFrameMk id="5" creationId="{48E36CE6-C6A8-114F-7FA6-D02C6F974ECB}"/>
          </ac:graphicFrameMkLst>
        </pc:graphicFrameChg>
      </pc:sldChg>
      <pc:sldChg chg="modSp add del mod">
        <pc:chgData name="Gribble, Christiaan" userId="fec2b75a-848c-4460-8687-c10b8c60d95a" providerId="ADAL" clId="{9F9FBB61-FF4A-419B-9D50-31F843B0A2CC}" dt="2024-07-21T14:06:09.758" v="3165" actId="47"/>
        <pc:sldMkLst>
          <pc:docMk/>
          <pc:sldMk cId="2628412665" sldId="280"/>
        </pc:sldMkLst>
        <pc:spChg chg="mod">
          <ac:chgData name="Gribble, Christiaan" userId="fec2b75a-848c-4460-8687-c10b8c60d95a" providerId="ADAL" clId="{9F9FBB61-FF4A-419B-9D50-31F843B0A2CC}" dt="2024-07-21T12:55:17.101" v="1113" actId="20577"/>
          <ac:spMkLst>
            <pc:docMk/>
            <pc:sldMk cId="2628412665" sldId="280"/>
            <ac:spMk id="2" creationId="{C07989B7-F7C6-9C7A-6A90-95656F23EE96}"/>
          </ac:spMkLst>
        </pc:spChg>
      </pc:sldChg>
      <pc:sldChg chg="addSp modSp add mod modClrScheme chgLayout">
        <pc:chgData name="Gribble, Christiaan" userId="fec2b75a-848c-4460-8687-c10b8c60d95a" providerId="ADAL" clId="{9F9FBB61-FF4A-419B-9D50-31F843B0A2CC}" dt="2024-07-21T14:20:17.297" v="3649" actId="6549"/>
        <pc:sldMkLst>
          <pc:docMk/>
          <pc:sldMk cId="3618850604" sldId="281"/>
        </pc:sldMkLst>
        <pc:spChg chg="mod ord">
          <ac:chgData name="Gribble, Christiaan" userId="fec2b75a-848c-4460-8687-c10b8c60d95a" providerId="ADAL" clId="{9F9FBB61-FF4A-419B-9D50-31F843B0A2CC}" dt="2024-07-21T13:22:55.334" v="1555" actId="700"/>
          <ac:spMkLst>
            <pc:docMk/>
            <pc:sldMk cId="3618850604" sldId="281"/>
            <ac:spMk id="2" creationId="{A047CF26-A19B-93A0-7787-B2693B50524E}"/>
          </ac:spMkLst>
        </pc:spChg>
        <pc:spChg chg="mod ord">
          <ac:chgData name="Gribble, Christiaan" userId="fec2b75a-848c-4460-8687-c10b8c60d95a" providerId="ADAL" clId="{9F9FBB61-FF4A-419B-9D50-31F843B0A2CC}" dt="2024-07-21T13:30:16.567" v="1826" actId="20577"/>
          <ac:spMkLst>
            <pc:docMk/>
            <pc:sldMk cId="3618850604" sldId="281"/>
            <ac:spMk id="3" creationId="{9CB97948-3980-4DCB-FF3A-152895830411}"/>
          </ac:spMkLst>
        </pc:spChg>
        <pc:spChg chg="add mod ord">
          <ac:chgData name="Gribble, Christiaan" userId="fec2b75a-848c-4460-8687-c10b8c60d95a" providerId="ADAL" clId="{9F9FBB61-FF4A-419B-9D50-31F843B0A2CC}" dt="2024-07-21T13:28:31.976" v="1789" actId="20577"/>
          <ac:spMkLst>
            <pc:docMk/>
            <pc:sldMk cId="3618850604" sldId="281"/>
            <ac:spMk id="4" creationId="{2E9F99FF-102A-EEF4-9647-CCB24AF47F86}"/>
          </ac:spMkLst>
        </pc:spChg>
        <pc:spChg chg="add mod ord">
          <ac:chgData name="Gribble, Christiaan" userId="fec2b75a-848c-4460-8687-c10b8c60d95a" providerId="ADAL" clId="{9F9FBB61-FF4A-419B-9D50-31F843B0A2CC}" dt="2024-07-21T13:28:37.831" v="1791" actId="20577"/>
          <ac:spMkLst>
            <pc:docMk/>
            <pc:sldMk cId="3618850604" sldId="281"/>
            <ac:spMk id="5" creationId="{DFBE5536-3F10-9619-B86E-8B33A8882AF5}"/>
          </ac:spMkLst>
        </pc:spChg>
        <pc:spChg chg="add mod ord">
          <ac:chgData name="Gribble, Christiaan" userId="fec2b75a-848c-4460-8687-c10b8c60d95a" providerId="ADAL" clId="{9F9FBB61-FF4A-419B-9D50-31F843B0A2CC}" dt="2024-07-21T14:18:35.917" v="3508" actId="6549"/>
          <ac:spMkLst>
            <pc:docMk/>
            <pc:sldMk cId="3618850604" sldId="281"/>
            <ac:spMk id="6" creationId="{535977D8-9714-F877-663F-F818606E3F30}"/>
          </ac:spMkLst>
        </pc:spChg>
        <pc:spChg chg="add mod">
          <ac:chgData name="Gribble, Christiaan" userId="fec2b75a-848c-4460-8687-c10b8c60d95a" providerId="ADAL" clId="{9F9FBB61-FF4A-419B-9D50-31F843B0A2CC}" dt="2024-07-21T14:20:17.297" v="3649" actId="6549"/>
          <ac:spMkLst>
            <pc:docMk/>
            <pc:sldMk cId="3618850604" sldId="281"/>
            <ac:spMk id="7" creationId="{3DECF1F1-DA8D-4234-905D-7164ACD2ACD4}"/>
          </ac:spMkLst>
        </pc:spChg>
      </pc:sldChg>
      <pc:sldChg chg="addSp modSp add mod">
        <pc:chgData name="Gribble, Christiaan" userId="fec2b75a-848c-4460-8687-c10b8c60d95a" providerId="ADAL" clId="{9F9FBB61-FF4A-419B-9D50-31F843B0A2CC}" dt="2024-07-21T13:28:23.789" v="1787" actId="20577"/>
        <pc:sldMkLst>
          <pc:docMk/>
          <pc:sldMk cId="535662558" sldId="282"/>
        </pc:sldMkLst>
        <pc:spChg chg="mod">
          <ac:chgData name="Gribble, Christiaan" userId="fec2b75a-848c-4460-8687-c10b8c60d95a" providerId="ADAL" clId="{9F9FBB61-FF4A-419B-9D50-31F843B0A2CC}" dt="2024-07-21T13:25:14.850" v="1681" actId="20577"/>
          <ac:spMkLst>
            <pc:docMk/>
            <pc:sldMk cId="535662558" sldId="282"/>
            <ac:spMk id="2" creationId="{A047CF26-A19B-93A0-7787-B2693B50524E}"/>
          </ac:spMkLst>
        </pc:spChg>
        <pc:spChg chg="mod">
          <ac:chgData name="Gribble, Christiaan" userId="fec2b75a-848c-4460-8687-c10b8c60d95a" providerId="ADAL" clId="{9F9FBB61-FF4A-419B-9D50-31F843B0A2CC}" dt="2024-07-21T13:26:22.428" v="1706" actId="20577"/>
          <ac:spMkLst>
            <pc:docMk/>
            <pc:sldMk cId="535662558" sldId="282"/>
            <ac:spMk id="3" creationId="{9CB97948-3980-4DCB-FF3A-152895830411}"/>
          </ac:spMkLst>
        </pc:spChg>
        <pc:spChg chg="mod">
          <ac:chgData name="Gribble, Christiaan" userId="fec2b75a-848c-4460-8687-c10b8c60d95a" providerId="ADAL" clId="{9F9FBB61-FF4A-419B-9D50-31F843B0A2CC}" dt="2024-07-21T13:28:01.279" v="1738" actId="20577"/>
          <ac:spMkLst>
            <pc:docMk/>
            <pc:sldMk cId="535662558" sldId="282"/>
            <ac:spMk id="4" creationId="{2E9F99FF-102A-EEF4-9647-CCB24AF47F86}"/>
          </ac:spMkLst>
        </pc:spChg>
        <pc:spChg chg="mod">
          <ac:chgData name="Gribble, Christiaan" userId="fec2b75a-848c-4460-8687-c10b8c60d95a" providerId="ADAL" clId="{9F9FBB61-FF4A-419B-9D50-31F843B0A2CC}" dt="2024-07-21T13:28:23.789" v="1787" actId="20577"/>
          <ac:spMkLst>
            <pc:docMk/>
            <pc:sldMk cId="535662558" sldId="282"/>
            <ac:spMk id="5" creationId="{DFBE5536-3F10-9619-B86E-8B33A8882AF5}"/>
          </ac:spMkLst>
        </pc:spChg>
        <pc:spChg chg="mod">
          <ac:chgData name="Gribble, Christiaan" userId="fec2b75a-848c-4460-8687-c10b8c60d95a" providerId="ADAL" clId="{9F9FBB61-FF4A-419B-9D50-31F843B0A2CC}" dt="2024-07-21T13:26:27.248" v="1707" actId="21"/>
          <ac:spMkLst>
            <pc:docMk/>
            <pc:sldMk cId="535662558" sldId="282"/>
            <ac:spMk id="6" creationId="{535977D8-9714-F877-663F-F818606E3F30}"/>
          </ac:spMkLst>
        </pc:spChg>
        <pc:spChg chg="add mod">
          <ac:chgData name="Gribble, Christiaan" userId="fec2b75a-848c-4460-8687-c10b8c60d95a" providerId="ADAL" clId="{9F9FBB61-FF4A-419B-9D50-31F843B0A2CC}" dt="2024-07-21T13:27:35.436" v="1718" actId="255"/>
          <ac:spMkLst>
            <pc:docMk/>
            <pc:sldMk cId="535662558" sldId="282"/>
            <ac:spMk id="7" creationId="{2257672C-37DD-287F-2491-E6D16AC71D3F}"/>
          </ac:spMkLst>
        </pc:spChg>
      </pc:sldChg>
      <pc:sldChg chg="modSp add mod">
        <pc:chgData name="Gribble, Christiaan" userId="fec2b75a-848c-4460-8687-c10b8c60d95a" providerId="ADAL" clId="{9F9FBB61-FF4A-419B-9D50-31F843B0A2CC}" dt="2024-07-21T14:54:38.975" v="4881" actId="20577"/>
        <pc:sldMkLst>
          <pc:docMk/>
          <pc:sldMk cId="4065417428" sldId="283"/>
        </pc:sldMkLst>
        <pc:spChg chg="mod">
          <ac:chgData name="Gribble, Christiaan" userId="fec2b75a-848c-4460-8687-c10b8c60d95a" providerId="ADAL" clId="{9F9FBB61-FF4A-419B-9D50-31F843B0A2CC}" dt="2024-07-21T14:54:38.975" v="4881" actId="20577"/>
          <ac:spMkLst>
            <pc:docMk/>
            <pc:sldMk cId="4065417428" sldId="283"/>
            <ac:spMk id="2" creationId="{8506B0A1-B1C6-0F94-9F63-2AAEC87C2E34}"/>
          </ac:spMkLst>
        </pc:spChg>
        <pc:spChg chg="mod">
          <ac:chgData name="Gribble, Christiaan" userId="fec2b75a-848c-4460-8687-c10b8c60d95a" providerId="ADAL" clId="{9F9FBB61-FF4A-419B-9D50-31F843B0A2CC}" dt="2024-07-21T14:07:21.048" v="3209" actId="6549"/>
          <ac:spMkLst>
            <pc:docMk/>
            <pc:sldMk cId="4065417428" sldId="283"/>
            <ac:spMk id="3" creationId="{E06862F7-9E8B-14C6-B203-86FF3469D586}"/>
          </ac:spMkLst>
        </pc:spChg>
      </pc:sldChg>
      <pc:sldChg chg="addSp delSp modSp add mod modClrScheme chgLayout">
        <pc:chgData name="Gribble, Christiaan" userId="fec2b75a-848c-4460-8687-c10b8c60d95a" providerId="ADAL" clId="{9F9FBB61-FF4A-419B-9D50-31F843B0A2CC}" dt="2024-07-21T14:14:57.856" v="3482" actId="20577"/>
        <pc:sldMkLst>
          <pc:docMk/>
          <pc:sldMk cId="3991699068" sldId="284"/>
        </pc:sldMkLst>
        <pc:spChg chg="mod ord">
          <ac:chgData name="Gribble, Christiaan" userId="fec2b75a-848c-4460-8687-c10b8c60d95a" providerId="ADAL" clId="{9F9FBB61-FF4A-419B-9D50-31F843B0A2CC}" dt="2024-07-21T14:11:14.947" v="3268" actId="700"/>
          <ac:spMkLst>
            <pc:docMk/>
            <pc:sldMk cId="3991699068" sldId="284"/>
            <ac:spMk id="2" creationId="{17A91BD1-71CE-84B1-2D17-F6255494AD58}"/>
          </ac:spMkLst>
        </pc:spChg>
        <pc:spChg chg="del">
          <ac:chgData name="Gribble, Christiaan" userId="fec2b75a-848c-4460-8687-c10b8c60d95a" providerId="ADAL" clId="{9F9FBB61-FF4A-419B-9D50-31F843B0A2CC}" dt="2024-07-21T14:08:21.394" v="3228" actId="478"/>
          <ac:spMkLst>
            <pc:docMk/>
            <pc:sldMk cId="3991699068" sldId="284"/>
            <ac:spMk id="3" creationId="{F40CEE03-B23B-2ABC-FA1E-9E031CC2A0EA}"/>
          </ac:spMkLst>
        </pc:spChg>
        <pc:spChg chg="del">
          <ac:chgData name="Gribble, Christiaan" userId="fec2b75a-848c-4460-8687-c10b8c60d95a" providerId="ADAL" clId="{9F9FBB61-FF4A-419B-9D50-31F843B0A2CC}" dt="2024-07-21T14:08:26.225" v="3230" actId="478"/>
          <ac:spMkLst>
            <pc:docMk/>
            <pc:sldMk cId="3991699068" sldId="284"/>
            <ac:spMk id="5" creationId="{A4BC4201-FA0F-00CE-1A21-13810D20A545}"/>
          </ac:spMkLst>
        </pc:spChg>
        <pc:spChg chg="add del mod">
          <ac:chgData name="Gribble, Christiaan" userId="fec2b75a-848c-4460-8687-c10b8c60d95a" providerId="ADAL" clId="{9F9FBB61-FF4A-419B-9D50-31F843B0A2CC}" dt="2024-07-21T14:08:23.447" v="3229" actId="478"/>
          <ac:spMkLst>
            <pc:docMk/>
            <pc:sldMk cId="3991699068" sldId="284"/>
            <ac:spMk id="6" creationId="{968C9ED2-CA5B-3E38-2FBE-4700654AC67E}"/>
          </ac:spMkLst>
        </pc:spChg>
        <pc:spChg chg="add del mod">
          <ac:chgData name="Gribble, Christiaan" userId="fec2b75a-848c-4460-8687-c10b8c60d95a" providerId="ADAL" clId="{9F9FBB61-FF4A-419B-9D50-31F843B0A2CC}" dt="2024-07-21T14:08:28.424" v="3231" actId="478"/>
          <ac:spMkLst>
            <pc:docMk/>
            <pc:sldMk cId="3991699068" sldId="284"/>
            <ac:spMk id="8" creationId="{4AFC6DF2-5D8B-12C7-4886-9BB93E9E6097}"/>
          </ac:spMkLst>
        </pc:spChg>
        <pc:spChg chg="add del mod">
          <ac:chgData name="Gribble, Christiaan" userId="fec2b75a-848c-4460-8687-c10b8c60d95a" providerId="ADAL" clId="{9F9FBB61-FF4A-419B-9D50-31F843B0A2CC}" dt="2024-07-21T14:08:43.551" v="3234" actId="478"/>
          <ac:spMkLst>
            <pc:docMk/>
            <pc:sldMk cId="3991699068" sldId="284"/>
            <ac:spMk id="9" creationId="{57FBAABE-45D1-5A82-B20A-EC9D93C2F280}"/>
          </ac:spMkLst>
        </pc:spChg>
        <pc:spChg chg="add del mod">
          <ac:chgData name="Gribble, Christiaan" userId="fec2b75a-848c-4460-8687-c10b8c60d95a" providerId="ADAL" clId="{9F9FBB61-FF4A-419B-9D50-31F843B0A2CC}" dt="2024-07-21T14:08:48.423" v="3236" actId="478"/>
          <ac:spMkLst>
            <pc:docMk/>
            <pc:sldMk cId="3991699068" sldId="284"/>
            <ac:spMk id="10" creationId="{2418E005-9D8B-74F1-D13C-86AB2BEABE6E}"/>
          </ac:spMkLst>
        </pc:spChg>
        <pc:spChg chg="add mod ord">
          <ac:chgData name="Gribble, Christiaan" userId="fec2b75a-848c-4460-8687-c10b8c60d95a" providerId="ADAL" clId="{9F9FBB61-FF4A-419B-9D50-31F843B0A2CC}" dt="2024-07-21T14:14:57.856" v="3482" actId="20577"/>
          <ac:spMkLst>
            <pc:docMk/>
            <pc:sldMk cId="3991699068" sldId="284"/>
            <ac:spMk id="19" creationId="{A9707237-D69B-B827-E962-3BF80EBDED4A}"/>
          </ac:spMkLst>
        </pc:spChg>
        <pc:spChg chg="add del mod ord">
          <ac:chgData name="Gribble, Christiaan" userId="fec2b75a-848c-4460-8687-c10b8c60d95a" providerId="ADAL" clId="{9F9FBB61-FF4A-419B-9D50-31F843B0A2CC}" dt="2024-07-21T14:11:14.947" v="3268" actId="700"/>
          <ac:spMkLst>
            <pc:docMk/>
            <pc:sldMk cId="3991699068" sldId="284"/>
            <ac:spMk id="20" creationId="{6EED989D-CB66-28FC-D890-CDF54F92FA30}"/>
          </ac:spMkLst>
        </pc:spChg>
        <pc:spChg chg="add mod ord">
          <ac:chgData name="Gribble, Christiaan" userId="fec2b75a-848c-4460-8687-c10b8c60d95a" providerId="ADAL" clId="{9F9FBB61-FF4A-419B-9D50-31F843B0A2CC}" dt="2024-07-21T14:11:27.542" v="3296" actId="20577"/>
          <ac:spMkLst>
            <pc:docMk/>
            <pc:sldMk cId="3991699068" sldId="284"/>
            <ac:spMk id="21" creationId="{12B1C661-8EA9-6801-8296-7F3C34024A90}"/>
          </ac:spMkLst>
        </pc:spChg>
        <pc:spChg chg="add mod ord">
          <ac:chgData name="Gribble, Christiaan" userId="fec2b75a-848c-4460-8687-c10b8c60d95a" providerId="ADAL" clId="{9F9FBB61-FF4A-419B-9D50-31F843B0A2CC}" dt="2024-07-21T14:11:43.999" v="3328" actId="20577"/>
          <ac:spMkLst>
            <pc:docMk/>
            <pc:sldMk cId="3991699068" sldId="284"/>
            <ac:spMk id="22" creationId="{B1F12869-F3BC-7F9D-2BEE-3A89AAA968B6}"/>
          </ac:spMkLst>
        </pc:spChg>
        <pc:spChg chg="add mod ord">
          <ac:chgData name="Gribble, Christiaan" userId="fec2b75a-848c-4460-8687-c10b8c60d95a" providerId="ADAL" clId="{9F9FBB61-FF4A-419B-9D50-31F843B0A2CC}" dt="2024-07-21T14:14:57.330" v="3481" actId="20577"/>
          <ac:spMkLst>
            <pc:docMk/>
            <pc:sldMk cId="3991699068" sldId="284"/>
            <ac:spMk id="23" creationId="{5B55BD8C-6C6F-955B-1DB2-9ACAB0C1656F}"/>
          </ac:spMkLst>
        </pc:spChg>
        <pc:picChg chg="add del mod">
          <ac:chgData name="Gribble, Christiaan" userId="fec2b75a-848c-4460-8687-c10b8c60d95a" providerId="ADAL" clId="{9F9FBB61-FF4A-419B-9D50-31F843B0A2CC}" dt="2024-07-21T14:14:37.980" v="3476" actId="478"/>
          <ac:picMkLst>
            <pc:docMk/>
            <pc:sldMk cId="3991699068" sldId="284"/>
            <ac:picMk id="12" creationId="{5E38F5F1-46C8-BEBA-0559-C445C7C9B9D6}"/>
          </ac:picMkLst>
        </pc:picChg>
        <pc:picChg chg="add del mod">
          <ac:chgData name="Gribble, Christiaan" userId="fec2b75a-848c-4460-8687-c10b8c60d95a" providerId="ADAL" clId="{9F9FBB61-FF4A-419B-9D50-31F843B0A2CC}" dt="2024-07-21T14:09:42.911" v="3240" actId="478"/>
          <ac:picMkLst>
            <pc:docMk/>
            <pc:sldMk cId="3991699068" sldId="284"/>
            <ac:picMk id="14" creationId="{284596D2-D16A-EEC6-0786-9533474A83C8}"/>
          </ac:picMkLst>
        </pc:picChg>
        <pc:picChg chg="add del mod">
          <ac:chgData name="Gribble, Christiaan" userId="fec2b75a-848c-4460-8687-c10b8c60d95a" providerId="ADAL" clId="{9F9FBB61-FF4A-419B-9D50-31F843B0A2CC}" dt="2024-07-21T14:14:39.348" v="3478" actId="478"/>
          <ac:picMkLst>
            <pc:docMk/>
            <pc:sldMk cId="3991699068" sldId="284"/>
            <ac:picMk id="16" creationId="{0008749D-9C3F-7623-D091-3B36733E9B14}"/>
          </ac:picMkLst>
        </pc:picChg>
        <pc:picChg chg="add del mod">
          <ac:chgData name="Gribble, Christiaan" userId="fec2b75a-848c-4460-8687-c10b8c60d95a" providerId="ADAL" clId="{9F9FBB61-FF4A-419B-9D50-31F843B0A2CC}" dt="2024-07-21T14:14:38.655" v="3477" actId="478"/>
          <ac:picMkLst>
            <pc:docMk/>
            <pc:sldMk cId="3991699068" sldId="284"/>
            <ac:picMk id="18" creationId="{3863F459-B972-271C-A88F-19378F17C881}"/>
          </ac:picMkLst>
        </pc:picChg>
      </pc:sldChg>
      <pc:sldChg chg="addSp delSp modSp add mod modClrScheme chgLayout">
        <pc:chgData name="Gribble, Christiaan" userId="fec2b75a-848c-4460-8687-c10b8c60d95a" providerId="ADAL" clId="{9F9FBB61-FF4A-419B-9D50-31F843B0A2CC}" dt="2024-07-21T14:46:08.451" v="4646"/>
        <pc:sldMkLst>
          <pc:docMk/>
          <pc:sldMk cId="1619454611" sldId="285"/>
        </pc:sldMkLst>
        <pc:spChg chg="mod ord">
          <ac:chgData name="Gribble, Christiaan" userId="fec2b75a-848c-4460-8687-c10b8c60d95a" providerId="ADAL" clId="{9F9FBB61-FF4A-419B-9D50-31F843B0A2CC}" dt="2024-07-21T14:27:43.710" v="4038" actId="700"/>
          <ac:spMkLst>
            <pc:docMk/>
            <pc:sldMk cId="1619454611" sldId="285"/>
            <ac:spMk id="2" creationId="{17A91BD1-71CE-84B1-2D17-F6255494AD58}"/>
          </ac:spMkLst>
        </pc:spChg>
        <pc:spChg chg="add">
          <ac:chgData name="Gribble, Christiaan" userId="fec2b75a-848c-4460-8687-c10b8c60d95a" providerId="ADAL" clId="{9F9FBB61-FF4A-419B-9D50-31F843B0A2CC}" dt="2024-07-21T14:26:01.508" v="3969"/>
          <ac:spMkLst>
            <pc:docMk/>
            <pc:sldMk cId="1619454611" sldId="285"/>
            <ac:spMk id="3" creationId="{2330BBC6-E336-666C-F28E-E65A217EF56B}"/>
          </ac:spMkLst>
        </pc:spChg>
        <pc:spChg chg="add mod">
          <ac:chgData name="Gribble, Christiaan" userId="fec2b75a-848c-4460-8687-c10b8c60d95a" providerId="ADAL" clId="{9F9FBB61-FF4A-419B-9D50-31F843B0A2CC}" dt="2024-07-21T14:26:11.031" v="3971"/>
          <ac:spMkLst>
            <pc:docMk/>
            <pc:sldMk cId="1619454611" sldId="285"/>
            <ac:spMk id="4" creationId="{68656067-D93B-587A-4865-847BB3B48116}"/>
          </ac:spMkLst>
        </pc:spChg>
        <pc:spChg chg="add mod">
          <ac:chgData name="Gribble, Christiaan" userId="fec2b75a-848c-4460-8687-c10b8c60d95a" providerId="ADAL" clId="{9F9FBB61-FF4A-419B-9D50-31F843B0A2CC}" dt="2024-07-21T14:30:49.130" v="4176" actId="1036"/>
          <ac:spMkLst>
            <pc:docMk/>
            <pc:sldMk cId="1619454611" sldId="285"/>
            <ac:spMk id="5" creationId="{6C54F404-EFE0-1C87-17F3-B369DC096EDF}"/>
          </ac:spMkLst>
        </pc:spChg>
        <pc:spChg chg="add mod">
          <ac:chgData name="Gribble, Christiaan" userId="fec2b75a-848c-4460-8687-c10b8c60d95a" providerId="ADAL" clId="{9F9FBB61-FF4A-419B-9D50-31F843B0A2CC}" dt="2024-07-21T14:46:08.451" v="4646"/>
          <ac:spMkLst>
            <pc:docMk/>
            <pc:sldMk cId="1619454611" sldId="285"/>
            <ac:spMk id="6" creationId="{4EF021B9-A3CA-2F67-0F44-2E8C15CEA3D5}"/>
          </ac:spMkLst>
        </pc:spChg>
        <pc:spChg chg="mod ord">
          <ac:chgData name="Gribble, Christiaan" userId="fec2b75a-848c-4460-8687-c10b8c60d95a" providerId="ADAL" clId="{9F9FBB61-FF4A-419B-9D50-31F843B0A2CC}" dt="2024-07-21T14:30:38.234" v="4173" actId="5793"/>
          <ac:spMkLst>
            <pc:docMk/>
            <pc:sldMk cId="1619454611" sldId="285"/>
            <ac:spMk id="19" creationId="{A9707237-D69B-B827-E962-3BF80EBDED4A}"/>
          </ac:spMkLst>
        </pc:spChg>
        <pc:spChg chg="del mod ord">
          <ac:chgData name="Gribble, Christiaan" userId="fec2b75a-848c-4460-8687-c10b8c60d95a" providerId="ADAL" clId="{9F9FBB61-FF4A-419B-9D50-31F843B0A2CC}" dt="2024-07-21T14:25:33.101" v="3965" actId="478"/>
          <ac:spMkLst>
            <pc:docMk/>
            <pc:sldMk cId="1619454611" sldId="285"/>
            <ac:spMk id="21" creationId="{12B1C661-8EA9-6801-8296-7F3C34024A90}"/>
          </ac:spMkLst>
        </pc:spChg>
        <pc:spChg chg="del mod ord">
          <ac:chgData name="Gribble, Christiaan" userId="fec2b75a-848c-4460-8687-c10b8c60d95a" providerId="ADAL" clId="{9F9FBB61-FF4A-419B-9D50-31F843B0A2CC}" dt="2024-07-21T14:25:34.722" v="3966" actId="478"/>
          <ac:spMkLst>
            <pc:docMk/>
            <pc:sldMk cId="1619454611" sldId="285"/>
            <ac:spMk id="22" creationId="{B1F12869-F3BC-7F9D-2BEE-3A89AAA968B6}"/>
          </ac:spMkLst>
        </pc:spChg>
        <pc:spChg chg="del mod ord">
          <ac:chgData name="Gribble, Christiaan" userId="fec2b75a-848c-4460-8687-c10b8c60d95a" providerId="ADAL" clId="{9F9FBB61-FF4A-419B-9D50-31F843B0A2CC}" dt="2024-07-21T14:27:50.660" v="4040" actId="478"/>
          <ac:spMkLst>
            <pc:docMk/>
            <pc:sldMk cId="1619454611" sldId="285"/>
            <ac:spMk id="23" creationId="{5B55BD8C-6C6F-955B-1DB2-9ACAB0C1656F}"/>
          </ac:spMkLst>
        </pc:spChg>
      </pc:sldChg>
      <pc:sldChg chg="addSp delSp modSp add mod chgLayout">
        <pc:chgData name="Gribble, Christiaan" userId="fec2b75a-848c-4460-8687-c10b8c60d95a" providerId="ADAL" clId="{9F9FBB61-FF4A-419B-9D50-31F843B0A2CC}" dt="2024-07-21T14:54:01.807" v="4880" actId="478"/>
        <pc:sldMkLst>
          <pc:docMk/>
          <pc:sldMk cId="1643538185" sldId="286"/>
        </pc:sldMkLst>
        <pc:spChg chg="mod ord">
          <ac:chgData name="Gribble, Christiaan" userId="fec2b75a-848c-4460-8687-c10b8c60d95a" providerId="ADAL" clId="{9F9FBB61-FF4A-419B-9D50-31F843B0A2CC}" dt="2024-07-21T14:35:21.356" v="4289" actId="700"/>
          <ac:spMkLst>
            <pc:docMk/>
            <pc:sldMk cId="1643538185" sldId="286"/>
            <ac:spMk id="2" creationId="{C07989B7-F7C6-9C7A-6A90-95656F23EE96}"/>
          </ac:spMkLst>
        </pc:spChg>
        <pc:spChg chg="add mod ord">
          <ac:chgData name="Gribble, Christiaan" userId="fec2b75a-848c-4460-8687-c10b8c60d95a" providerId="ADAL" clId="{9F9FBB61-FF4A-419B-9D50-31F843B0A2CC}" dt="2024-07-21T14:53:18.423" v="4875" actId="20577"/>
          <ac:spMkLst>
            <pc:docMk/>
            <pc:sldMk cId="1643538185" sldId="286"/>
            <ac:spMk id="3" creationId="{0C30E1B2-DE6A-77E7-8867-65193FE084C2}"/>
          </ac:spMkLst>
        </pc:spChg>
        <pc:spChg chg="mod">
          <ac:chgData name="Gribble, Christiaan" userId="fec2b75a-848c-4460-8687-c10b8c60d95a" providerId="ADAL" clId="{9F9FBB61-FF4A-419B-9D50-31F843B0A2CC}" dt="2024-07-21T14:35:37.730" v="4297" actId="20577"/>
          <ac:spMkLst>
            <pc:docMk/>
            <pc:sldMk cId="1643538185" sldId="286"/>
            <ac:spMk id="8" creationId="{8E5068D7-BAD8-69E2-CB52-AE91DCF81147}"/>
          </ac:spMkLst>
        </pc:spChg>
        <pc:picChg chg="del">
          <ac:chgData name="Gribble, Christiaan" userId="fec2b75a-848c-4460-8687-c10b8c60d95a" providerId="ADAL" clId="{9F9FBB61-FF4A-419B-9D50-31F843B0A2CC}" dt="2024-07-21T14:35:17.545" v="4288" actId="478"/>
          <ac:picMkLst>
            <pc:docMk/>
            <pc:sldMk cId="1643538185" sldId="286"/>
            <ac:picMk id="5" creationId="{44E3CB35-C96B-8B81-247A-5F97B87E0307}"/>
          </ac:picMkLst>
        </pc:picChg>
        <pc:picChg chg="add mod modCrop">
          <ac:chgData name="Gribble, Christiaan" userId="fec2b75a-848c-4460-8687-c10b8c60d95a" providerId="ADAL" clId="{9F9FBB61-FF4A-419B-9D50-31F843B0A2CC}" dt="2024-07-21T14:53:09.077" v="4866" actId="1076"/>
          <ac:picMkLst>
            <pc:docMk/>
            <pc:sldMk cId="1643538185" sldId="286"/>
            <ac:picMk id="6" creationId="{7E26AEDA-F15B-4685-3081-ACFB0D6947DB}"/>
          </ac:picMkLst>
        </pc:picChg>
        <pc:picChg chg="add del mod">
          <ac:chgData name="Gribble, Christiaan" userId="fec2b75a-848c-4460-8687-c10b8c60d95a" providerId="ADAL" clId="{9F9FBB61-FF4A-419B-9D50-31F843B0A2CC}" dt="2024-07-21T14:54:01.807" v="4880" actId="478"/>
          <ac:picMkLst>
            <pc:docMk/>
            <pc:sldMk cId="1643538185" sldId="286"/>
            <ac:picMk id="9" creationId="{64F2A404-06E3-E538-8124-2293FBEE702B}"/>
          </ac:picMkLst>
        </pc:picChg>
        <pc:picChg chg="add mod">
          <ac:chgData name="Gribble, Christiaan" userId="fec2b75a-848c-4460-8687-c10b8c60d95a" providerId="ADAL" clId="{9F9FBB61-FF4A-419B-9D50-31F843B0A2CC}" dt="2024-07-21T14:53:07.875" v="4865" actId="1076"/>
          <ac:picMkLst>
            <pc:docMk/>
            <pc:sldMk cId="1643538185" sldId="286"/>
            <ac:picMk id="6146" creationId="{54ED1D6C-8634-6A6D-CF16-F5A354BFA694}"/>
          </ac:picMkLst>
        </pc:picChg>
        <pc:picChg chg="add del mod">
          <ac:chgData name="Gribble, Christiaan" userId="fec2b75a-848c-4460-8687-c10b8c60d95a" providerId="ADAL" clId="{9F9FBB61-FF4A-419B-9D50-31F843B0A2CC}" dt="2024-07-21T14:51:06.161" v="4797" actId="478"/>
          <ac:picMkLst>
            <pc:docMk/>
            <pc:sldMk cId="1643538185" sldId="286"/>
            <ac:picMk id="6148" creationId="{D696C8E0-DB07-AC0A-5DA4-C7DA22406C53}"/>
          </ac:picMkLst>
        </pc:picChg>
        <pc:picChg chg="add del mod">
          <ac:chgData name="Gribble, Christiaan" userId="fec2b75a-848c-4460-8687-c10b8c60d95a" providerId="ADAL" clId="{9F9FBB61-FF4A-419B-9D50-31F843B0A2CC}" dt="2024-07-21T14:51:06.161" v="4797" actId="478"/>
          <ac:picMkLst>
            <pc:docMk/>
            <pc:sldMk cId="1643538185" sldId="286"/>
            <ac:picMk id="6150" creationId="{4796D86A-CA16-D9E0-5C40-6AF4A60C78FF}"/>
          </ac:picMkLst>
        </pc:picChg>
      </pc:sldChg>
      <pc:sldChg chg="addSp delSp modSp add mod">
        <pc:chgData name="Gribble, Christiaan" userId="fec2b75a-848c-4460-8687-c10b8c60d95a" providerId="ADAL" clId="{9F9FBB61-FF4A-419B-9D50-31F843B0A2CC}" dt="2024-07-21T14:36:52.589" v="4330" actId="20577"/>
        <pc:sldMkLst>
          <pc:docMk/>
          <pc:sldMk cId="3484350321" sldId="287"/>
        </pc:sldMkLst>
        <pc:spChg chg="mod">
          <ac:chgData name="Gribble, Christiaan" userId="fec2b75a-848c-4460-8687-c10b8c60d95a" providerId="ADAL" clId="{9F9FBB61-FF4A-419B-9D50-31F843B0A2CC}" dt="2024-07-21T14:36:06.588" v="4307" actId="20577"/>
          <ac:spMkLst>
            <pc:docMk/>
            <pc:sldMk cId="3484350321" sldId="287"/>
            <ac:spMk id="2" creationId="{17A91BD1-71CE-84B1-2D17-F6255494AD58}"/>
          </ac:spMkLst>
        </pc:spChg>
        <pc:spChg chg="add mod">
          <ac:chgData name="Gribble, Christiaan" userId="fec2b75a-848c-4460-8687-c10b8c60d95a" providerId="ADAL" clId="{9F9FBB61-FF4A-419B-9D50-31F843B0A2CC}" dt="2024-07-21T14:36:21.553" v="4316" actId="207"/>
          <ac:spMkLst>
            <pc:docMk/>
            <pc:sldMk cId="3484350321" sldId="287"/>
            <ac:spMk id="4" creationId="{46A64C60-EEF0-B5AA-0ED5-6D69D1110937}"/>
          </ac:spMkLst>
        </pc:spChg>
        <pc:spChg chg="mod ord">
          <ac:chgData name="Gribble, Christiaan" userId="fec2b75a-848c-4460-8687-c10b8c60d95a" providerId="ADAL" clId="{9F9FBB61-FF4A-419B-9D50-31F843B0A2CC}" dt="2024-07-21T14:36:52.589" v="4330" actId="20577"/>
          <ac:spMkLst>
            <pc:docMk/>
            <pc:sldMk cId="3484350321" sldId="287"/>
            <ac:spMk id="5" creationId="{6C54F404-EFE0-1C87-17F3-B369DC096EDF}"/>
          </ac:spMkLst>
        </pc:spChg>
        <pc:spChg chg="del mod">
          <ac:chgData name="Gribble, Christiaan" userId="fec2b75a-848c-4460-8687-c10b8c60d95a" providerId="ADAL" clId="{9F9FBB61-FF4A-419B-9D50-31F843B0A2CC}" dt="2024-07-21T14:36:17.031" v="4312" actId="478"/>
          <ac:spMkLst>
            <pc:docMk/>
            <pc:sldMk cId="3484350321" sldId="287"/>
            <ac:spMk id="19" creationId="{A9707237-D69B-B827-E962-3BF80EBDED4A}"/>
          </ac:spMkLst>
        </pc:spChg>
      </pc:sldChg>
      <pc:sldChg chg="modSp add mod">
        <pc:chgData name="Gribble, Christiaan" userId="fec2b75a-848c-4460-8687-c10b8c60d95a" providerId="ADAL" clId="{9F9FBB61-FF4A-419B-9D50-31F843B0A2CC}" dt="2024-07-21T14:38:19.502" v="4382" actId="6549"/>
        <pc:sldMkLst>
          <pc:docMk/>
          <pc:sldMk cId="3647931973" sldId="288"/>
        </pc:sldMkLst>
        <pc:spChg chg="mod">
          <ac:chgData name="Gribble, Christiaan" userId="fec2b75a-848c-4460-8687-c10b8c60d95a" providerId="ADAL" clId="{9F9FBB61-FF4A-419B-9D50-31F843B0A2CC}" dt="2024-07-21T14:38:06.374" v="4375" actId="20577"/>
          <ac:spMkLst>
            <pc:docMk/>
            <pc:sldMk cId="3647931973" sldId="288"/>
            <ac:spMk id="2" creationId="{17A91BD1-71CE-84B1-2D17-F6255494AD58}"/>
          </ac:spMkLst>
        </pc:spChg>
        <pc:spChg chg="mod">
          <ac:chgData name="Gribble, Christiaan" userId="fec2b75a-848c-4460-8687-c10b8c60d95a" providerId="ADAL" clId="{9F9FBB61-FF4A-419B-9D50-31F843B0A2CC}" dt="2024-07-21T14:38:19.502" v="4382" actId="6549"/>
          <ac:spMkLst>
            <pc:docMk/>
            <pc:sldMk cId="3647931973" sldId="288"/>
            <ac:spMk id="5" creationId="{6C54F404-EFE0-1C87-17F3-B369DC096EDF}"/>
          </ac:spMkLst>
        </pc:spChg>
      </pc:sldChg>
      <pc:sldChg chg="addSp modSp add mod">
        <pc:chgData name="Gribble, Christiaan" userId="fec2b75a-848c-4460-8687-c10b8c60d95a" providerId="ADAL" clId="{9F9FBB61-FF4A-419B-9D50-31F843B0A2CC}" dt="2024-07-21T14:48:48.393" v="4787" actId="20577"/>
        <pc:sldMkLst>
          <pc:docMk/>
          <pc:sldMk cId="1119675888" sldId="289"/>
        </pc:sldMkLst>
        <pc:spChg chg="add mod">
          <ac:chgData name="Gribble, Christiaan" userId="fec2b75a-848c-4460-8687-c10b8c60d95a" providerId="ADAL" clId="{9F9FBB61-FF4A-419B-9D50-31F843B0A2CC}" dt="2024-07-21T14:48:48.393" v="4787" actId="20577"/>
          <ac:spMkLst>
            <pc:docMk/>
            <pc:sldMk cId="1119675888" sldId="289"/>
            <ac:spMk id="4" creationId="{00610FE1-3784-271B-53CC-2EDF07BAC26A}"/>
          </ac:spMkLst>
        </pc:spChg>
      </pc:sldChg>
      <pc:sldChg chg="modSp add del mod">
        <pc:chgData name="Gribble, Christiaan" userId="fec2b75a-848c-4460-8687-c10b8c60d95a" providerId="ADAL" clId="{9F9FBB61-FF4A-419B-9D50-31F843B0A2CC}" dt="2024-07-21T19:57:51.741" v="4897" actId="47"/>
        <pc:sldMkLst>
          <pc:docMk/>
          <pc:sldMk cId="3500697544" sldId="290"/>
        </pc:sldMkLst>
        <pc:spChg chg="mod">
          <ac:chgData name="Gribble, Christiaan" userId="fec2b75a-848c-4460-8687-c10b8c60d95a" providerId="ADAL" clId="{9F9FBB61-FF4A-419B-9D50-31F843B0A2CC}" dt="2024-07-21T19:57:40.787" v="4896" actId="20577"/>
          <ac:spMkLst>
            <pc:docMk/>
            <pc:sldMk cId="3500697544" sldId="290"/>
            <ac:spMk id="2" creationId="{8506B0A1-B1C6-0F94-9F63-2AAEC87C2E34}"/>
          </ac:spMkLst>
        </pc:spChg>
      </pc:sldChg>
      <pc:sldMasterChg chg="addSp delSp modSp mod delSldLayout modSldLayout">
        <pc:chgData name="Gribble, Christiaan" userId="fec2b75a-848c-4460-8687-c10b8c60d95a" providerId="ADAL" clId="{9F9FBB61-FF4A-419B-9D50-31F843B0A2CC}" dt="2024-07-21T13:40:19.653" v="2123" actId="478"/>
        <pc:sldMasterMkLst>
          <pc:docMk/>
          <pc:sldMasterMk cId="3417028879" sldId="2147483648"/>
        </pc:sldMasterMkLst>
        <pc:spChg chg="mod">
          <ac:chgData name="Gribble, Christiaan" userId="fec2b75a-848c-4460-8687-c10b8c60d95a" providerId="ADAL" clId="{9F9FBB61-FF4A-419B-9D50-31F843B0A2CC}" dt="2024-07-21T12:17:43.710" v="265" actId="242"/>
          <ac:spMkLst>
            <pc:docMk/>
            <pc:sldMasterMk cId="3417028879" sldId="2147483648"/>
            <ac:spMk id="2" creationId="{574AEF35-03DD-D6B7-8D1A-D69538918230}"/>
          </ac:spMkLst>
        </pc:spChg>
        <pc:spChg chg="del mod">
          <ac:chgData name="Gribble, Christiaan" userId="fec2b75a-848c-4460-8687-c10b8c60d95a" providerId="ADAL" clId="{9F9FBB61-FF4A-419B-9D50-31F843B0A2CC}" dt="2024-07-21T12:31:56.745" v="578" actId="478"/>
          <ac:spMkLst>
            <pc:docMk/>
            <pc:sldMasterMk cId="3417028879" sldId="2147483648"/>
            <ac:spMk id="4" creationId="{BCCE4805-E57E-70F9-4567-2F287AB5CEFA}"/>
          </ac:spMkLst>
        </pc:spChg>
        <pc:spChg chg="del mod">
          <ac:chgData name="Gribble, Christiaan" userId="fec2b75a-848c-4460-8687-c10b8c60d95a" providerId="ADAL" clId="{9F9FBB61-FF4A-419B-9D50-31F843B0A2CC}" dt="2024-07-21T12:32:00.033" v="579" actId="478"/>
          <ac:spMkLst>
            <pc:docMk/>
            <pc:sldMasterMk cId="3417028879" sldId="2147483648"/>
            <ac:spMk id="5" creationId="{4FE47F1E-5D02-13AE-C738-4B37C3EBFB47}"/>
          </ac:spMkLst>
        </pc:spChg>
        <pc:spChg chg="del mod">
          <ac:chgData name="Gribble, Christiaan" userId="fec2b75a-848c-4460-8687-c10b8c60d95a" providerId="ADAL" clId="{9F9FBB61-FF4A-419B-9D50-31F843B0A2CC}" dt="2024-07-21T12:32:04.148" v="580" actId="478"/>
          <ac:spMkLst>
            <pc:docMk/>
            <pc:sldMasterMk cId="3417028879" sldId="2147483648"/>
            <ac:spMk id="6" creationId="{5AA785EA-3C57-87E1-285B-EF57D2570DD5}"/>
          </ac:spMkLst>
        </pc:spChg>
        <pc:spChg chg="add del mod">
          <ac:chgData name="Gribble, Christiaan" userId="fec2b75a-848c-4460-8687-c10b8c60d95a" providerId="ADAL" clId="{9F9FBB61-FF4A-419B-9D50-31F843B0A2CC}" dt="2024-07-21T12:07:42.415" v="16" actId="21"/>
          <ac:spMkLst>
            <pc:docMk/>
            <pc:sldMasterMk cId="3417028879" sldId="2147483648"/>
            <ac:spMk id="7" creationId="{7219B428-DE91-0A8F-C050-C613646C4918}"/>
          </ac:spMkLst>
        </pc:spChg>
        <pc:spChg chg="add mod">
          <ac:chgData name="Gribble, Christiaan" userId="fec2b75a-848c-4460-8687-c10b8c60d95a" providerId="ADAL" clId="{9F9FBB61-FF4A-419B-9D50-31F843B0A2CC}" dt="2024-07-21T12:09:07.996" v="24"/>
          <ac:spMkLst>
            <pc:docMk/>
            <pc:sldMasterMk cId="3417028879" sldId="2147483648"/>
            <ac:spMk id="9" creationId="{7219B428-DE91-0A8F-C050-C613646C4918}"/>
          </ac:spMkLst>
        </pc:spChg>
        <pc:spChg chg="add mod">
          <ac:chgData name="Gribble, Christiaan" userId="fec2b75a-848c-4460-8687-c10b8c60d95a" providerId="ADAL" clId="{9F9FBB61-FF4A-419B-9D50-31F843B0A2CC}" dt="2024-07-21T12:33:25.360" v="592"/>
          <ac:spMkLst>
            <pc:docMk/>
            <pc:sldMasterMk cId="3417028879" sldId="2147483648"/>
            <ac:spMk id="16" creationId="{3FD653A3-DF80-815A-9E9B-7C995CA9D992}"/>
          </ac:spMkLst>
        </pc:spChg>
        <pc:grpChg chg="add del mod">
          <ac:chgData name="Gribble, Christiaan" userId="fec2b75a-848c-4460-8687-c10b8c60d95a" providerId="ADAL" clId="{9F9FBB61-FF4A-419B-9D50-31F843B0A2CC}" dt="2024-07-21T12:18:32.765" v="266" actId="21"/>
          <ac:grpSpMkLst>
            <pc:docMk/>
            <pc:sldMasterMk cId="3417028879" sldId="2147483648"/>
            <ac:grpSpMk id="11" creationId="{C376143B-F68A-4774-702D-8FE0D9D94434}"/>
          </ac:grpSpMkLst>
        </pc:grpChg>
        <pc:picChg chg="add del mod modCrop">
          <ac:chgData name="Gribble, Christiaan" userId="fec2b75a-848c-4460-8687-c10b8c60d95a" providerId="ADAL" clId="{9F9FBB61-FF4A-419B-9D50-31F843B0A2CC}" dt="2024-07-21T12:07:42.415" v="16" actId="21"/>
          <ac:picMkLst>
            <pc:docMk/>
            <pc:sldMasterMk cId="3417028879" sldId="2147483648"/>
            <ac:picMk id="8" creationId="{2B0B050A-85A8-C7AD-2034-B8F9A270AD50}"/>
          </ac:picMkLst>
        </pc:picChg>
        <pc:picChg chg="add del mod">
          <ac:chgData name="Gribble, Christiaan" userId="fec2b75a-848c-4460-8687-c10b8c60d95a" providerId="ADAL" clId="{9F9FBB61-FF4A-419B-9D50-31F843B0A2CC}" dt="2024-07-21T12:18:32.765" v="266" actId="21"/>
          <ac:picMkLst>
            <pc:docMk/>
            <pc:sldMasterMk cId="3417028879" sldId="2147483648"/>
            <ac:picMk id="10" creationId="{5FEF48E8-34C9-04E6-FC0C-798DCB2A8BFA}"/>
          </ac:picMkLst>
        </pc:picChg>
        <pc:picChg chg="mod">
          <ac:chgData name="Gribble, Christiaan" userId="fec2b75a-848c-4460-8687-c10b8c60d95a" providerId="ADAL" clId="{9F9FBB61-FF4A-419B-9D50-31F843B0A2CC}" dt="2024-07-21T12:09:22.861" v="25"/>
          <ac:picMkLst>
            <pc:docMk/>
            <pc:sldMasterMk cId="3417028879" sldId="2147483648"/>
            <ac:picMk id="12" creationId="{3F2CB972-9BAB-6F06-B93E-946E6EECB8CF}"/>
          </ac:picMkLst>
        </pc:picChg>
        <pc:picChg chg="mod">
          <ac:chgData name="Gribble, Christiaan" userId="fec2b75a-848c-4460-8687-c10b8c60d95a" providerId="ADAL" clId="{9F9FBB61-FF4A-419B-9D50-31F843B0A2CC}" dt="2024-07-21T12:09:22.861" v="25"/>
          <ac:picMkLst>
            <pc:docMk/>
            <pc:sldMasterMk cId="3417028879" sldId="2147483648"/>
            <ac:picMk id="13" creationId="{B98537AE-FDC3-4D06-6D4D-B7386458E081}"/>
          </ac:picMkLst>
        </pc:picChg>
        <pc:picChg chg="add del mod">
          <ac:chgData name="Gribble, Christiaan" userId="fec2b75a-848c-4460-8687-c10b8c60d95a" providerId="ADAL" clId="{9F9FBB61-FF4A-419B-9D50-31F843B0A2CC}" dt="2024-07-21T12:14:54.270" v="192" actId="21"/>
          <ac:picMkLst>
            <pc:docMk/>
            <pc:sldMasterMk cId="3417028879" sldId="2147483648"/>
            <ac:picMk id="14" creationId="{8D611FBB-88E0-BBB7-3F16-A229A253E7FA}"/>
          </ac:picMkLst>
        </pc:picChg>
        <pc:picChg chg="add mod ord">
          <ac:chgData name="Gribble, Christiaan" userId="fec2b75a-848c-4460-8687-c10b8c60d95a" providerId="ADAL" clId="{9F9FBB61-FF4A-419B-9D50-31F843B0A2CC}" dt="2024-07-21T13:15:34.286" v="1470" actId="29295"/>
          <ac:picMkLst>
            <pc:docMk/>
            <pc:sldMasterMk cId="3417028879" sldId="2147483648"/>
            <ac:picMk id="15" creationId="{09D79093-14CA-AFCC-E058-D6CD6009D2D6}"/>
          </ac:picMkLst>
        </pc:picChg>
        <pc:picChg chg="add mod">
          <ac:chgData name="Gribble, Christiaan" userId="fec2b75a-848c-4460-8687-c10b8c60d95a" providerId="ADAL" clId="{9F9FBB61-FF4A-419B-9D50-31F843B0A2CC}" dt="2024-07-21T12:33:25.360" v="592"/>
          <ac:picMkLst>
            <pc:docMk/>
            <pc:sldMasterMk cId="3417028879" sldId="2147483648"/>
            <ac:picMk id="17" creationId="{4CB4DEB9-C60A-D148-B1B3-4BE5C1F8F7FA}"/>
          </ac:picMkLst>
        </pc:picChg>
        <pc:sldLayoutChg chg="addSp delSp modSp mod">
          <pc:chgData name="Gribble, Christiaan" userId="fec2b75a-848c-4460-8687-c10b8c60d95a" providerId="ADAL" clId="{9F9FBB61-FF4A-419B-9D50-31F843B0A2CC}" dt="2024-07-21T13:40:19.653" v="2123" actId="478"/>
          <pc:sldLayoutMkLst>
            <pc:docMk/>
            <pc:sldMasterMk cId="3417028879" sldId="2147483648"/>
            <pc:sldLayoutMk cId="1783450789" sldId="2147483649"/>
          </pc:sldLayoutMkLst>
          <pc:spChg chg="del">
            <ac:chgData name="Gribble, Christiaan" userId="fec2b75a-848c-4460-8687-c10b8c60d95a" providerId="ADAL" clId="{9F9FBB61-FF4A-419B-9D50-31F843B0A2CC}" dt="2024-07-21T12:32:13.951" v="582" actId="478"/>
            <ac:spMkLst>
              <pc:docMk/>
              <pc:sldMasterMk cId="3417028879" sldId="2147483648"/>
              <pc:sldLayoutMk cId="1783450789" sldId="2147483649"/>
              <ac:spMk id="4" creationId="{6F847E03-ED35-A286-4419-1F52D8B1643D}"/>
            </ac:spMkLst>
          </pc:spChg>
          <pc:spChg chg="del mod">
            <ac:chgData name="Gribble, Christiaan" userId="fec2b75a-848c-4460-8687-c10b8c60d95a" providerId="ADAL" clId="{9F9FBB61-FF4A-419B-9D50-31F843B0A2CC}" dt="2024-07-21T12:32:12.462" v="581" actId="478"/>
            <ac:spMkLst>
              <pc:docMk/>
              <pc:sldMasterMk cId="3417028879" sldId="2147483648"/>
              <pc:sldLayoutMk cId="1783450789" sldId="2147483649"/>
              <ac:spMk id="5" creationId="{6572609E-8672-7E66-14A9-5C20F364E85E}"/>
            </ac:spMkLst>
          </pc:spChg>
          <pc:spChg chg="del">
            <ac:chgData name="Gribble, Christiaan" userId="fec2b75a-848c-4460-8687-c10b8c60d95a" providerId="ADAL" clId="{9F9FBB61-FF4A-419B-9D50-31F843B0A2CC}" dt="2024-07-21T12:32:15.479" v="583" actId="478"/>
            <ac:spMkLst>
              <pc:docMk/>
              <pc:sldMasterMk cId="3417028879" sldId="2147483648"/>
              <pc:sldLayoutMk cId="1783450789" sldId="2147483649"/>
              <ac:spMk id="6" creationId="{1284859D-DC63-1F41-CED6-6F5D6A34A28A}"/>
            </ac:spMkLst>
          </pc:spChg>
          <pc:spChg chg="add mod">
            <ac:chgData name="Gribble, Christiaan" userId="fec2b75a-848c-4460-8687-c10b8c60d95a" providerId="ADAL" clId="{9F9FBB61-FF4A-419B-9D50-31F843B0A2CC}" dt="2024-07-21T12:07:21.102" v="13"/>
            <ac:spMkLst>
              <pc:docMk/>
              <pc:sldMasterMk cId="3417028879" sldId="2147483648"/>
              <pc:sldLayoutMk cId="1783450789" sldId="2147483649"/>
              <ac:spMk id="7" creationId="{3B841B9D-D7C0-A253-8F9E-20C391A709B9}"/>
            </ac:spMkLst>
          </pc:spChg>
          <pc:spChg chg="add del mod">
            <ac:chgData name="Gribble, Christiaan" userId="fec2b75a-848c-4460-8687-c10b8c60d95a" providerId="ADAL" clId="{9F9FBB61-FF4A-419B-9D50-31F843B0A2CC}" dt="2024-07-21T12:09:06.458" v="23" actId="21"/>
            <ac:spMkLst>
              <pc:docMk/>
              <pc:sldMasterMk cId="3417028879" sldId="2147483648"/>
              <pc:sldLayoutMk cId="1783450789" sldId="2147483649"/>
              <ac:spMk id="8" creationId="{7219B428-DE91-0A8F-C050-C613646C4918}"/>
            </ac:spMkLst>
          </pc:spChg>
          <pc:grpChg chg="add mod">
            <ac:chgData name="Gribble, Christiaan" userId="fec2b75a-848c-4460-8687-c10b8c60d95a" providerId="ADAL" clId="{9F9FBB61-FF4A-419B-9D50-31F843B0A2CC}" dt="2024-07-21T12:18:35.974" v="267"/>
            <ac:grpSpMkLst>
              <pc:docMk/>
              <pc:sldMasterMk cId="3417028879" sldId="2147483648"/>
              <pc:sldLayoutMk cId="1783450789" sldId="2147483649"/>
              <ac:grpSpMk id="11" creationId="{C376143B-F68A-4774-702D-8FE0D9D94434}"/>
            </ac:grpSpMkLst>
          </pc:grpChg>
          <pc:grpChg chg="add del mod">
            <ac:chgData name="Gribble, Christiaan" userId="fec2b75a-848c-4460-8687-c10b8c60d95a" providerId="ADAL" clId="{9F9FBB61-FF4A-419B-9D50-31F843B0A2CC}" dt="2024-07-21T13:40:19.653" v="2123" actId="478"/>
            <ac:grpSpMkLst>
              <pc:docMk/>
              <pc:sldMasterMk cId="3417028879" sldId="2147483648"/>
              <pc:sldLayoutMk cId="1783450789" sldId="2147483649"/>
              <ac:grpSpMk id="15" creationId="{4FE5C937-FA38-84FA-6C31-9A863CBAA1DA}"/>
            </ac:grpSpMkLst>
          </pc:grpChg>
          <pc:picChg chg="add del mod ord">
            <ac:chgData name="Gribble, Christiaan" userId="fec2b75a-848c-4460-8687-c10b8c60d95a" providerId="ADAL" clId="{9F9FBB61-FF4A-419B-9D50-31F843B0A2CC}" dt="2024-07-21T12:31:11.352" v="569" actId="478"/>
            <ac:picMkLst>
              <pc:docMk/>
              <pc:sldMasterMk cId="3417028879" sldId="2147483648"/>
              <pc:sldLayoutMk cId="1783450789" sldId="2147483649"/>
              <ac:picMk id="9" creationId="{2B0B050A-85A8-C7AD-2034-B8F9A270AD50}"/>
            </ac:picMkLst>
          </pc:picChg>
          <pc:picChg chg="add mod">
            <ac:chgData name="Gribble, Christiaan" userId="fec2b75a-848c-4460-8687-c10b8c60d95a" providerId="ADAL" clId="{9F9FBB61-FF4A-419B-9D50-31F843B0A2CC}" dt="2024-07-21T12:18:35.974" v="267"/>
            <ac:picMkLst>
              <pc:docMk/>
              <pc:sldMasterMk cId="3417028879" sldId="2147483648"/>
              <pc:sldLayoutMk cId="1783450789" sldId="2147483649"/>
              <ac:picMk id="10" creationId="{5FEF48E8-34C9-04E6-FC0C-798DCB2A8BFA}"/>
            </ac:picMkLst>
          </pc:picChg>
          <pc:picChg chg="mod">
            <ac:chgData name="Gribble, Christiaan" userId="fec2b75a-848c-4460-8687-c10b8c60d95a" providerId="ADAL" clId="{9F9FBB61-FF4A-419B-9D50-31F843B0A2CC}" dt="2024-07-21T12:18:35.974" v="267"/>
            <ac:picMkLst>
              <pc:docMk/>
              <pc:sldMasterMk cId="3417028879" sldId="2147483648"/>
              <pc:sldLayoutMk cId="1783450789" sldId="2147483649"/>
              <ac:picMk id="12" creationId="{3F2CB972-9BAB-6F06-B93E-946E6EECB8CF}"/>
            </ac:picMkLst>
          </pc:picChg>
          <pc:picChg chg="mod">
            <ac:chgData name="Gribble, Christiaan" userId="fec2b75a-848c-4460-8687-c10b8c60d95a" providerId="ADAL" clId="{9F9FBB61-FF4A-419B-9D50-31F843B0A2CC}" dt="2024-07-21T12:18:35.974" v="267"/>
            <ac:picMkLst>
              <pc:docMk/>
              <pc:sldMasterMk cId="3417028879" sldId="2147483648"/>
              <pc:sldLayoutMk cId="1783450789" sldId="2147483649"/>
              <ac:picMk id="13" creationId="{B98537AE-FDC3-4D06-6D4D-B7386458E081}"/>
            </ac:picMkLst>
          </pc:picChg>
          <pc:picChg chg="add del mod">
            <ac:chgData name="Gribble, Christiaan" userId="fec2b75a-848c-4460-8687-c10b8c60d95a" providerId="ADAL" clId="{9F9FBB61-FF4A-419B-9D50-31F843B0A2CC}" dt="2024-07-21T13:40:19.653" v="2123" actId="478"/>
            <ac:picMkLst>
              <pc:docMk/>
              <pc:sldMasterMk cId="3417028879" sldId="2147483648"/>
              <pc:sldLayoutMk cId="1783450789" sldId="2147483649"/>
              <ac:picMk id="14" creationId="{F892D7D5-DF8C-0B7F-EDA9-CD5159E6B760}"/>
            </ac:picMkLst>
          </pc:picChg>
          <pc:picChg chg="mod">
            <ac:chgData name="Gribble, Christiaan" userId="fec2b75a-848c-4460-8687-c10b8c60d95a" providerId="ADAL" clId="{9F9FBB61-FF4A-419B-9D50-31F843B0A2CC}" dt="2024-07-21T13:40:04.341" v="2122" actId="1035"/>
            <ac:picMkLst>
              <pc:docMk/>
              <pc:sldMasterMk cId="3417028879" sldId="2147483648"/>
              <pc:sldLayoutMk cId="1783450789" sldId="2147483649"/>
              <ac:picMk id="16" creationId="{D4FFECBD-9EB0-0BAA-5932-99CDFC077357}"/>
            </ac:picMkLst>
          </pc:picChg>
          <pc:picChg chg="mod">
            <ac:chgData name="Gribble, Christiaan" userId="fec2b75a-848c-4460-8687-c10b8c60d95a" providerId="ADAL" clId="{9F9FBB61-FF4A-419B-9D50-31F843B0A2CC}" dt="2024-07-21T13:40:04.341" v="2122" actId="1035"/>
            <ac:picMkLst>
              <pc:docMk/>
              <pc:sldMasterMk cId="3417028879" sldId="2147483648"/>
              <pc:sldLayoutMk cId="1783450789" sldId="2147483649"/>
              <ac:picMk id="17" creationId="{1DD8F6A3-22EB-9CAB-1C71-81D6986918EC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3:16:41.678" v="1481" actId="1038"/>
          <pc:sldLayoutMkLst>
            <pc:docMk/>
            <pc:sldMasterMk cId="3417028879" sldId="2147483648"/>
            <pc:sldLayoutMk cId="2030366785" sldId="2147483650"/>
          </pc:sldLayoutMkLst>
          <pc:spChg chg="del">
            <ac:chgData name="Gribble, Christiaan" userId="fec2b75a-848c-4460-8687-c10b8c60d95a" providerId="ADAL" clId="{9F9FBB61-FF4A-419B-9D50-31F843B0A2CC}" dt="2024-07-21T12:28:58.738" v="502" actId="478"/>
            <ac:spMkLst>
              <pc:docMk/>
              <pc:sldMasterMk cId="3417028879" sldId="2147483648"/>
              <pc:sldLayoutMk cId="2030366785" sldId="2147483650"/>
              <ac:spMk id="4" creationId="{D2000454-C475-3BAD-A954-DAD2488EE045}"/>
            </ac:spMkLst>
          </pc:spChg>
          <pc:spChg chg="del">
            <ac:chgData name="Gribble, Christiaan" userId="fec2b75a-848c-4460-8687-c10b8c60d95a" providerId="ADAL" clId="{9F9FBB61-FF4A-419B-9D50-31F843B0A2CC}" dt="2024-07-21T12:33:50.710" v="597" actId="478"/>
            <ac:spMkLst>
              <pc:docMk/>
              <pc:sldMasterMk cId="3417028879" sldId="2147483648"/>
              <pc:sldLayoutMk cId="2030366785" sldId="2147483650"/>
              <ac:spMk id="5" creationId="{2901EFEB-F048-3CA0-E865-14C5BD28C87D}"/>
            </ac:spMkLst>
          </pc:spChg>
          <pc:spChg chg="del mod">
            <ac:chgData name="Gribble, Christiaan" userId="fec2b75a-848c-4460-8687-c10b8c60d95a" providerId="ADAL" clId="{9F9FBB61-FF4A-419B-9D50-31F843B0A2CC}" dt="2024-07-21T12:35:49.782" v="616" actId="478"/>
            <ac:spMkLst>
              <pc:docMk/>
              <pc:sldMasterMk cId="3417028879" sldId="2147483648"/>
              <pc:sldLayoutMk cId="2030366785" sldId="2147483650"/>
              <ac:spMk id="6" creationId="{28137822-3121-2663-0A9F-9B7B5F996FDF}"/>
            </ac:spMkLst>
          </pc:spChg>
          <pc:spChg chg="add del mod">
            <ac:chgData name="Gribble, Christiaan" userId="fec2b75a-848c-4460-8687-c10b8c60d95a" providerId="ADAL" clId="{9F9FBB61-FF4A-419B-9D50-31F843B0A2CC}" dt="2024-07-21T12:36:42.638" v="651" actId="478"/>
            <ac:spMkLst>
              <pc:docMk/>
              <pc:sldMasterMk cId="3417028879" sldId="2147483648"/>
              <pc:sldLayoutMk cId="2030366785" sldId="2147483650"/>
              <ac:spMk id="19" creationId="{50845B21-67AF-00B0-EBB5-C45537967A6C}"/>
            </ac:spMkLst>
          </pc:spChg>
          <pc:spChg chg="add mod">
            <ac:chgData name="Gribble, Christiaan" userId="fec2b75a-848c-4460-8687-c10b8c60d95a" providerId="ADAL" clId="{9F9FBB61-FF4A-419B-9D50-31F843B0A2CC}" dt="2024-07-21T13:16:19.543" v="1479" actId="1035"/>
            <ac:spMkLst>
              <pc:docMk/>
              <pc:sldMasterMk cId="3417028879" sldId="2147483648"/>
              <pc:sldLayoutMk cId="2030366785" sldId="2147483650"/>
              <ac:spMk id="20" creationId="{C516569D-DA71-6F63-ED20-A73FC0DDB9BE}"/>
            </ac:spMkLst>
          </pc:spChg>
          <pc:grpChg chg="add del mod">
            <ac:chgData name="Gribble, Christiaan" userId="fec2b75a-848c-4460-8687-c10b8c60d95a" providerId="ADAL" clId="{9F9FBB61-FF4A-419B-9D50-31F843B0A2CC}" dt="2024-07-21T12:22:14.723" v="333" actId="478"/>
            <ac:grpSpMkLst>
              <pc:docMk/>
              <pc:sldMasterMk cId="3417028879" sldId="2147483648"/>
              <pc:sldLayoutMk cId="2030366785" sldId="2147483650"/>
              <ac:grpSpMk id="10" creationId="{D0134364-5BDE-6B39-21F9-DC5C4FEFEAA4}"/>
            </ac:grpSpMkLst>
          </pc:grpChg>
          <pc:grpChg chg="add mod">
            <ac:chgData name="Gribble, Christiaan" userId="fec2b75a-848c-4460-8687-c10b8c60d95a" providerId="ADAL" clId="{9F9FBB61-FF4A-419B-9D50-31F843B0A2CC}" dt="2024-07-21T12:22:22.562" v="335"/>
            <ac:grpSpMkLst>
              <pc:docMk/>
              <pc:sldMasterMk cId="3417028879" sldId="2147483648"/>
              <pc:sldLayoutMk cId="2030366785" sldId="2147483650"/>
              <ac:grpSpMk id="15" creationId="{266942BF-C3AB-7874-02A7-AAAC8DE27827}"/>
            </ac:grpSpMkLst>
          </pc:grpChg>
          <pc:picChg chg="add del mod">
            <ac:chgData name="Gribble, Christiaan" userId="fec2b75a-848c-4460-8687-c10b8c60d95a" providerId="ADAL" clId="{9F9FBB61-FF4A-419B-9D50-31F843B0A2CC}" dt="2024-07-21T12:12:03.207" v="112" actId="21"/>
            <ac:picMkLst>
              <pc:docMk/>
              <pc:sldMasterMk cId="3417028879" sldId="2147483648"/>
              <pc:sldLayoutMk cId="2030366785" sldId="2147483650"/>
              <ac:picMk id="8" creationId="{8D611FBB-88E0-BBB7-3F16-A229A253E7FA}"/>
            </ac:picMkLst>
          </pc:picChg>
          <pc:picChg chg="add del mod">
            <ac:chgData name="Gribble, Christiaan" userId="fec2b75a-848c-4460-8687-c10b8c60d95a" providerId="ADAL" clId="{9F9FBB61-FF4A-419B-9D50-31F843B0A2CC}" dt="2024-07-21T12:22:15.626" v="334" actId="478"/>
            <ac:picMkLst>
              <pc:docMk/>
              <pc:sldMasterMk cId="3417028879" sldId="2147483648"/>
              <pc:sldLayoutMk cId="2030366785" sldId="2147483650"/>
              <ac:picMk id="9" creationId="{48ABF43B-861B-8304-ADF5-AB64595A614C}"/>
            </ac:picMkLst>
          </pc:picChg>
          <pc:picChg chg="mod">
            <ac:chgData name="Gribble, Christiaan" userId="fec2b75a-848c-4460-8687-c10b8c60d95a" providerId="ADAL" clId="{9F9FBB61-FF4A-419B-9D50-31F843B0A2CC}" dt="2024-07-21T12:18:41.664" v="270" actId="1036"/>
            <ac:picMkLst>
              <pc:docMk/>
              <pc:sldMasterMk cId="3417028879" sldId="2147483648"/>
              <pc:sldLayoutMk cId="2030366785" sldId="2147483650"/>
              <ac:picMk id="11" creationId="{8C188DC3-C5C7-C0E0-F97A-8BB31E6EE1B4}"/>
            </ac:picMkLst>
          </pc:picChg>
          <pc:picChg chg="mod">
            <ac:chgData name="Gribble, Christiaan" userId="fec2b75a-848c-4460-8687-c10b8c60d95a" providerId="ADAL" clId="{9F9FBB61-FF4A-419B-9D50-31F843B0A2CC}" dt="2024-07-21T12:18:41.664" v="270" actId="1036"/>
            <ac:picMkLst>
              <pc:docMk/>
              <pc:sldMasterMk cId="3417028879" sldId="2147483648"/>
              <pc:sldLayoutMk cId="2030366785" sldId="2147483650"/>
              <ac:picMk id="12" creationId="{5770FA6B-74CF-6D74-26E2-A784F114E6CB}"/>
            </ac:picMkLst>
          </pc:picChg>
          <pc:picChg chg="add mod">
            <ac:chgData name="Gribble, Christiaan" userId="fec2b75a-848c-4460-8687-c10b8c60d95a" providerId="ADAL" clId="{9F9FBB61-FF4A-419B-9D50-31F843B0A2CC}" dt="2024-07-21T12:22:22.562" v="335"/>
            <ac:picMkLst>
              <pc:docMk/>
              <pc:sldMasterMk cId="3417028879" sldId="2147483648"/>
              <pc:sldLayoutMk cId="2030366785" sldId="2147483650"/>
              <ac:picMk id="13" creationId="{A25C5ED6-143E-D15F-02AC-E29182868BE3}"/>
            </ac:picMkLst>
          </pc:picChg>
          <pc:picChg chg="add mod">
            <ac:chgData name="Gribble, Christiaan" userId="fec2b75a-848c-4460-8687-c10b8c60d95a" providerId="ADAL" clId="{9F9FBB61-FF4A-419B-9D50-31F843B0A2CC}" dt="2024-07-21T13:16:41.678" v="1481" actId="1038"/>
            <ac:picMkLst>
              <pc:docMk/>
              <pc:sldMasterMk cId="3417028879" sldId="2147483648"/>
              <pc:sldLayoutMk cId="2030366785" sldId="2147483650"/>
              <ac:picMk id="14" creationId="{8D611FBB-88E0-BBB7-3F16-A229A253E7FA}"/>
            </ac:picMkLst>
          </pc:picChg>
          <pc:picChg chg="mod">
            <ac:chgData name="Gribble, Christiaan" userId="fec2b75a-848c-4460-8687-c10b8c60d95a" providerId="ADAL" clId="{9F9FBB61-FF4A-419B-9D50-31F843B0A2CC}" dt="2024-07-21T12:22:22.562" v="335"/>
            <ac:picMkLst>
              <pc:docMk/>
              <pc:sldMasterMk cId="3417028879" sldId="2147483648"/>
              <pc:sldLayoutMk cId="2030366785" sldId="2147483650"/>
              <ac:picMk id="16" creationId="{15948C95-DDCE-F91E-B148-E95ED2320D2B}"/>
            </ac:picMkLst>
          </pc:picChg>
          <pc:picChg chg="mod">
            <ac:chgData name="Gribble, Christiaan" userId="fec2b75a-848c-4460-8687-c10b8c60d95a" providerId="ADAL" clId="{9F9FBB61-FF4A-419B-9D50-31F843B0A2CC}" dt="2024-07-21T12:22:22.562" v="335"/>
            <ac:picMkLst>
              <pc:docMk/>
              <pc:sldMasterMk cId="3417028879" sldId="2147483648"/>
              <pc:sldLayoutMk cId="2030366785" sldId="2147483650"/>
              <ac:picMk id="17" creationId="{33538184-F33F-C6FB-AC22-1892B7044C77}"/>
            </ac:picMkLst>
          </pc:picChg>
          <pc:picChg chg="add del mod ord">
            <ac:chgData name="Gribble, Christiaan" userId="fec2b75a-848c-4460-8687-c10b8c60d95a" providerId="ADAL" clId="{9F9FBB61-FF4A-419B-9D50-31F843B0A2CC}" dt="2024-07-21T12:31:15.298" v="570" actId="478"/>
            <ac:picMkLst>
              <pc:docMk/>
              <pc:sldMasterMk cId="3417028879" sldId="2147483648"/>
              <pc:sldLayoutMk cId="2030366785" sldId="2147483650"/>
              <ac:picMk id="18" creationId="{F0E4ACE9-A9CF-755C-7763-211472C2EDC5}"/>
            </ac:picMkLst>
          </pc:picChg>
        </pc:sldLayoutChg>
        <pc:sldLayoutChg chg="addSp delSp modSp del mod">
          <pc:chgData name="Gribble, Christiaan" userId="fec2b75a-848c-4460-8687-c10b8c60d95a" providerId="ADAL" clId="{9F9FBB61-FF4A-419B-9D50-31F843B0A2CC}" dt="2024-07-21T12:54:07.233" v="1066" actId="2696"/>
          <pc:sldLayoutMkLst>
            <pc:docMk/>
            <pc:sldMasterMk cId="3417028879" sldId="2147483648"/>
            <pc:sldLayoutMk cId="1112799739" sldId="2147483651"/>
          </pc:sldLayoutMkLst>
          <pc:spChg chg="del">
            <ac:chgData name="Gribble, Christiaan" userId="fec2b75a-848c-4460-8687-c10b8c60d95a" providerId="ADAL" clId="{9F9FBB61-FF4A-419B-9D50-31F843B0A2CC}" dt="2024-07-21T12:33:56.009" v="598" actId="478"/>
            <ac:spMkLst>
              <pc:docMk/>
              <pc:sldMasterMk cId="3417028879" sldId="2147483648"/>
              <pc:sldLayoutMk cId="1112799739" sldId="2147483651"/>
              <ac:spMk id="4" creationId="{37194E1D-FEC3-768C-4A8E-EC01196E9A01}"/>
            </ac:spMkLst>
          </pc:spChg>
          <pc:spChg chg="del">
            <ac:chgData name="Gribble, Christiaan" userId="fec2b75a-848c-4460-8687-c10b8c60d95a" providerId="ADAL" clId="{9F9FBB61-FF4A-419B-9D50-31F843B0A2CC}" dt="2024-07-21T12:33:56.009" v="598" actId="478"/>
            <ac:spMkLst>
              <pc:docMk/>
              <pc:sldMasterMk cId="3417028879" sldId="2147483648"/>
              <pc:sldLayoutMk cId="1112799739" sldId="2147483651"/>
              <ac:spMk id="5" creationId="{2D4D0B25-2FC3-5834-EEB9-795840228394}"/>
            </ac:spMkLst>
          </pc:spChg>
          <pc:spChg chg="del">
            <ac:chgData name="Gribble, Christiaan" userId="fec2b75a-848c-4460-8687-c10b8c60d95a" providerId="ADAL" clId="{9F9FBB61-FF4A-419B-9D50-31F843B0A2CC}" dt="2024-07-21T12:33:56.009" v="598" actId="478"/>
            <ac:spMkLst>
              <pc:docMk/>
              <pc:sldMasterMk cId="3417028879" sldId="2147483648"/>
              <pc:sldLayoutMk cId="1112799739" sldId="2147483651"/>
              <ac:spMk id="6" creationId="{76F37DF9-01A3-E3C4-2057-9088ACC1B846}"/>
            </ac:spMkLst>
          </pc:spChg>
          <pc:grpChg chg="add mod">
            <ac:chgData name="Gribble, Christiaan" userId="fec2b75a-848c-4460-8687-c10b8c60d95a" providerId="ADAL" clId="{9F9FBB61-FF4A-419B-9D50-31F843B0A2CC}" dt="2024-07-21T12:20:22.625" v="290"/>
            <ac:grpSpMkLst>
              <pc:docMk/>
              <pc:sldMasterMk cId="3417028879" sldId="2147483648"/>
              <pc:sldLayoutMk cId="1112799739" sldId="2147483651"/>
              <ac:grpSpMk id="9" creationId="{F3E87577-3427-112C-D88C-B62DDFFCCA0A}"/>
            </ac:grpSpMkLst>
          </pc:grpChg>
          <pc:picChg chg="add del mod">
            <ac:chgData name="Gribble, Christiaan" userId="fec2b75a-848c-4460-8687-c10b8c60d95a" providerId="ADAL" clId="{9F9FBB61-FF4A-419B-9D50-31F843B0A2CC}" dt="2024-07-21T12:31:20.008" v="571" actId="478"/>
            <ac:picMkLst>
              <pc:docMk/>
              <pc:sldMasterMk cId="3417028879" sldId="2147483648"/>
              <pc:sldLayoutMk cId="1112799739" sldId="2147483651"/>
              <ac:picMk id="7" creationId="{F5A4DDB3-B4D8-8CD5-F777-673641C96211}"/>
            </ac:picMkLst>
          </pc:picChg>
          <pc:picChg chg="add mod">
            <ac:chgData name="Gribble, Christiaan" userId="fec2b75a-848c-4460-8687-c10b8c60d95a" providerId="ADAL" clId="{9F9FBB61-FF4A-419B-9D50-31F843B0A2CC}" dt="2024-07-21T12:20:22.625" v="290"/>
            <ac:picMkLst>
              <pc:docMk/>
              <pc:sldMasterMk cId="3417028879" sldId="2147483648"/>
              <pc:sldLayoutMk cId="1112799739" sldId="2147483651"/>
              <ac:picMk id="8" creationId="{3AC8A347-2485-0126-2A40-F583A65AFD74}"/>
            </ac:picMkLst>
          </pc:picChg>
          <pc:picChg chg="mod">
            <ac:chgData name="Gribble, Christiaan" userId="fec2b75a-848c-4460-8687-c10b8c60d95a" providerId="ADAL" clId="{9F9FBB61-FF4A-419B-9D50-31F843B0A2CC}" dt="2024-07-21T12:20:22.625" v="290"/>
            <ac:picMkLst>
              <pc:docMk/>
              <pc:sldMasterMk cId="3417028879" sldId="2147483648"/>
              <pc:sldLayoutMk cId="1112799739" sldId="2147483651"/>
              <ac:picMk id="10" creationId="{F66FBA9B-D419-B804-546A-8A2E9A2E1EC6}"/>
            </ac:picMkLst>
          </pc:picChg>
          <pc:picChg chg="mod">
            <ac:chgData name="Gribble, Christiaan" userId="fec2b75a-848c-4460-8687-c10b8c60d95a" providerId="ADAL" clId="{9F9FBB61-FF4A-419B-9D50-31F843B0A2CC}" dt="2024-07-21T12:20:22.625" v="290"/>
            <ac:picMkLst>
              <pc:docMk/>
              <pc:sldMasterMk cId="3417028879" sldId="2147483648"/>
              <pc:sldLayoutMk cId="1112799739" sldId="2147483651"/>
              <ac:picMk id="11" creationId="{C4C2C400-13F6-AD4E-A297-78E6DAACFCEB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3:39:22.331" v="2044"/>
          <pc:sldLayoutMkLst>
            <pc:docMk/>
            <pc:sldMasterMk cId="3417028879" sldId="2147483648"/>
            <pc:sldLayoutMk cId="2140733684" sldId="2147483652"/>
          </pc:sldLayoutMkLst>
          <pc:spChg chg="del">
            <ac:chgData name="Gribble, Christiaan" userId="fec2b75a-848c-4460-8687-c10b8c60d95a" providerId="ADAL" clId="{9F9FBB61-FF4A-419B-9D50-31F843B0A2CC}" dt="2024-07-21T12:34:54.321" v="614" actId="478"/>
            <ac:spMkLst>
              <pc:docMk/>
              <pc:sldMasterMk cId="3417028879" sldId="2147483648"/>
              <pc:sldLayoutMk cId="2140733684" sldId="2147483652"/>
              <ac:spMk id="2" creationId="{076A6512-5365-5570-B6EB-FF891E8CD5E2}"/>
            </ac:spMkLst>
          </pc:spChg>
          <pc:spChg chg="del">
            <ac:chgData name="Gribble, Christiaan" userId="fec2b75a-848c-4460-8687-c10b8c60d95a" providerId="ADAL" clId="{9F9FBB61-FF4A-419B-9D50-31F843B0A2CC}" dt="2024-07-21T12:33:59.390" v="599" actId="478"/>
            <ac:spMkLst>
              <pc:docMk/>
              <pc:sldMasterMk cId="3417028879" sldId="2147483648"/>
              <pc:sldLayoutMk cId="2140733684" sldId="2147483652"/>
              <ac:spMk id="5" creationId="{8D55532F-EE38-313F-0F0D-BCCD32737D22}"/>
            </ac:spMkLst>
          </pc:spChg>
          <pc:spChg chg="del">
            <ac:chgData name="Gribble, Christiaan" userId="fec2b75a-848c-4460-8687-c10b8c60d95a" providerId="ADAL" clId="{9F9FBB61-FF4A-419B-9D50-31F843B0A2CC}" dt="2024-07-21T12:33:59.390" v="599" actId="478"/>
            <ac:spMkLst>
              <pc:docMk/>
              <pc:sldMasterMk cId="3417028879" sldId="2147483648"/>
              <pc:sldLayoutMk cId="2140733684" sldId="2147483652"/>
              <ac:spMk id="6" creationId="{7D151843-29D3-F577-2A27-B98CA02334B6}"/>
            </ac:spMkLst>
          </pc:spChg>
          <pc:spChg chg="del">
            <ac:chgData name="Gribble, Christiaan" userId="fec2b75a-848c-4460-8687-c10b8c60d95a" providerId="ADAL" clId="{9F9FBB61-FF4A-419B-9D50-31F843B0A2CC}" dt="2024-07-21T12:33:59.390" v="599" actId="478"/>
            <ac:spMkLst>
              <pc:docMk/>
              <pc:sldMasterMk cId="3417028879" sldId="2147483648"/>
              <pc:sldLayoutMk cId="2140733684" sldId="2147483652"/>
              <ac:spMk id="7" creationId="{FC0827CF-6155-F784-1C0B-7161254E30C3}"/>
            </ac:spMkLst>
          </pc:spChg>
          <pc:spChg chg="add mod">
            <ac:chgData name="Gribble, Christiaan" userId="fec2b75a-848c-4460-8687-c10b8c60d95a" providerId="ADAL" clId="{9F9FBB61-FF4A-419B-9D50-31F843B0A2CC}" dt="2024-07-21T13:38:32.140" v="2039"/>
            <ac:spMkLst>
              <pc:docMk/>
              <pc:sldMasterMk cId="3417028879" sldId="2147483648"/>
              <pc:sldLayoutMk cId="2140733684" sldId="2147483652"/>
              <ac:spMk id="14" creationId="{71491168-00B2-5C61-0562-EBA29EAC4D28}"/>
            </ac:spMkLst>
          </pc:spChg>
          <pc:spChg chg="add mod">
            <ac:chgData name="Gribble, Christiaan" userId="fec2b75a-848c-4460-8687-c10b8c60d95a" providerId="ADAL" clId="{9F9FBB61-FF4A-419B-9D50-31F843B0A2CC}" dt="2024-07-21T13:38:42.268" v="2040"/>
            <ac:spMkLst>
              <pc:docMk/>
              <pc:sldMasterMk cId="3417028879" sldId="2147483648"/>
              <pc:sldLayoutMk cId="2140733684" sldId="2147483652"/>
              <ac:spMk id="16" creationId="{5E79732A-C05B-FA9C-00CC-87AAB2232B2E}"/>
            </ac:spMkLst>
          </pc:spChg>
          <pc:grpChg chg="add del mod">
            <ac:chgData name="Gribble, Christiaan" userId="fec2b75a-848c-4460-8687-c10b8c60d95a" providerId="ADAL" clId="{9F9FBB61-FF4A-419B-9D50-31F843B0A2CC}" dt="2024-07-21T12:34:54.321" v="614" actId="478"/>
            <ac:grpSpMkLst>
              <pc:docMk/>
              <pc:sldMasterMk cId="3417028879" sldId="2147483648"/>
              <pc:sldLayoutMk cId="2140733684" sldId="2147483652"/>
              <ac:grpSpMk id="11" creationId="{E620AC06-7470-CFC1-9ED4-EAC160B4E46B}"/>
            </ac:grpSpMkLst>
          </pc:grpChg>
          <pc:grpChg chg="add mod">
            <ac:chgData name="Gribble, Christiaan" userId="fec2b75a-848c-4460-8687-c10b8c60d95a" providerId="ADAL" clId="{9F9FBB61-FF4A-419B-9D50-31F843B0A2CC}" dt="2024-07-21T13:39:22.331" v="2044"/>
            <ac:grpSpMkLst>
              <pc:docMk/>
              <pc:sldMasterMk cId="3417028879" sldId="2147483648"/>
              <pc:sldLayoutMk cId="2140733684" sldId="2147483652"/>
              <ac:grpSpMk id="18" creationId="{00E9414F-CBD9-D4D8-D41B-B1F88D962777}"/>
            </ac:grpSpMkLst>
          </pc:grpChg>
          <pc:picChg chg="add del mod">
            <ac:chgData name="Gribble, Christiaan" userId="fec2b75a-848c-4460-8687-c10b8c60d95a" providerId="ADAL" clId="{9F9FBB61-FF4A-419B-9D50-31F843B0A2CC}" dt="2024-07-21T12:19:08.898" v="274" actId="478"/>
            <ac:picMkLst>
              <pc:docMk/>
              <pc:sldMasterMk cId="3417028879" sldId="2147483648"/>
              <pc:sldLayoutMk cId="2140733684" sldId="2147483652"/>
              <ac:picMk id="8" creationId="{9F0197D9-F54E-4CA0-9C30-A7A0033C1DCF}"/>
            </ac:picMkLst>
          </pc:picChg>
          <pc:picChg chg="add del mod">
            <ac:chgData name="Gribble, Christiaan" userId="fec2b75a-848c-4460-8687-c10b8c60d95a" providerId="ADAL" clId="{9F9FBB61-FF4A-419B-9D50-31F843B0A2CC}" dt="2024-07-21T12:34:54.321" v="614" actId="478"/>
            <ac:picMkLst>
              <pc:docMk/>
              <pc:sldMasterMk cId="3417028879" sldId="2147483648"/>
              <pc:sldLayoutMk cId="2140733684" sldId="2147483652"/>
              <ac:picMk id="9" creationId="{D6CEAA5C-791F-4738-4C33-F7147C38F182}"/>
            </ac:picMkLst>
          </pc:picChg>
          <pc:picChg chg="add del mod">
            <ac:chgData name="Gribble, Christiaan" userId="fec2b75a-848c-4460-8687-c10b8c60d95a" providerId="ADAL" clId="{9F9FBB61-FF4A-419B-9D50-31F843B0A2CC}" dt="2024-07-21T12:34:54.321" v="614" actId="478"/>
            <ac:picMkLst>
              <pc:docMk/>
              <pc:sldMasterMk cId="3417028879" sldId="2147483648"/>
              <pc:sldLayoutMk cId="2140733684" sldId="2147483652"/>
              <ac:picMk id="10" creationId="{86E1C142-67E3-0E7B-A544-2B5DBCBDDF45}"/>
            </ac:picMkLst>
          </pc:picChg>
          <pc:picChg chg="mod">
            <ac:chgData name="Gribble, Christiaan" userId="fec2b75a-848c-4460-8687-c10b8c60d95a" providerId="ADAL" clId="{9F9FBB61-FF4A-419B-9D50-31F843B0A2CC}" dt="2024-07-21T12:19:34.548" v="282"/>
            <ac:picMkLst>
              <pc:docMk/>
              <pc:sldMasterMk cId="3417028879" sldId="2147483648"/>
              <pc:sldLayoutMk cId="2140733684" sldId="2147483652"/>
              <ac:picMk id="12" creationId="{21851BE9-0842-35AB-8662-D3CA8F12A78F}"/>
            </ac:picMkLst>
          </pc:picChg>
          <pc:picChg chg="mod">
            <ac:chgData name="Gribble, Christiaan" userId="fec2b75a-848c-4460-8687-c10b8c60d95a" providerId="ADAL" clId="{9F9FBB61-FF4A-419B-9D50-31F843B0A2CC}" dt="2024-07-21T12:19:34.548" v="282"/>
            <ac:picMkLst>
              <pc:docMk/>
              <pc:sldMasterMk cId="3417028879" sldId="2147483648"/>
              <pc:sldLayoutMk cId="2140733684" sldId="2147483652"/>
              <ac:picMk id="13" creationId="{C4E32485-EF14-0553-BBAB-820F7211A014}"/>
            </ac:picMkLst>
          </pc:picChg>
          <pc:picChg chg="add mod">
            <ac:chgData name="Gribble, Christiaan" userId="fec2b75a-848c-4460-8687-c10b8c60d95a" providerId="ADAL" clId="{9F9FBB61-FF4A-419B-9D50-31F843B0A2CC}" dt="2024-07-21T13:38:42.268" v="2040"/>
            <ac:picMkLst>
              <pc:docMk/>
              <pc:sldMasterMk cId="3417028879" sldId="2147483648"/>
              <pc:sldLayoutMk cId="2140733684" sldId="2147483652"/>
              <ac:picMk id="15" creationId="{74B10DA8-F644-8A53-332D-3D61C6802CAF}"/>
            </ac:picMkLst>
          </pc:picChg>
          <pc:picChg chg="add mod">
            <ac:chgData name="Gribble, Christiaan" userId="fec2b75a-848c-4460-8687-c10b8c60d95a" providerId="ADAL" clId="{9F9FBB61-FF4A-419B-9D50-31F843B0A2CC}" dt="2024-07-21T13:39:22.331" v="2044"/>
            <ac:picMkLst>
              <pc:docMk/>
              <pc:sldMasterMk cId="3417028879" sldId="2147483648"/>
              <pc:sldLayoutMk cId="2140733684" sldId="2147483652"/>
              <ac:picMk id="17" creationId="{3F6FCFC4-6FCA-85C7-B054-B76636DE941F}"/>
            </ac:picMkLst>
          </pc:picChg>
          <pc:picChg chg="mod">
            <ac:chgData name="Gribble, Christiaan" userId="fec2b75a-848c-4460-8687-c10b8c60d95a" providerId="ADAL" clId="{9F9FBB61-FF4A-419B-9D50-31F843B0A2CC}" dt="2024-07-21T13:39:22.331" v="2044"/>
            <ac:picMkLst>
              <pc:docMk/>
              <pc:sldMasterMk cId="3417028879" sldId="2147483648"/>
              <pc:sldLayoutMk cId="2140733684" sldId="2147483652"/>
              <ac:picMk id="19" creationId="{5BD4A886-8E06-FBE3-FF01-CE0CA0BCE9B4}"/>
            </ac:picMkLst>
          </pc:picChg>
          <pc:picChg chg="mod">
            <ac:chgData name="Gribble, Christiaan" userId="fec2b75a-848c-4460-8687-c10b8c60d95a" providerId="ADAL" clId="{9F9FBB61-FF4A-419B-9D50-31F843B0A2CC}" dt="2024-07-21T13:39:22.331" v="2044"/>
            <ac:picMkLst>
              <pc:docMk/>
              <pc:sldMasterMk cId="3417028879" sldId="2147483648"/>
              <pc:sldLayoutMk cId="2140733684" sldId="2147483652"/>
              <ac:picMk id="20" creationId="{D86EEBA5-F12F-BA98-56BF-393AB62BA348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3:39:23.987" v="2045"/>
          <pc:sldLayoutMkLst>
            <pc:docMk/>
            <pc:sldMasterMk cId="3417028879" sldId="2147483648"/>
            <pc:sldLayoutMk cId="914131863" sldId="2147483653"/>
          </pc:sldLayoutMkLst>
          <pc:spChg chg="del">
            <ac:chgData name="Gribble, Christiaan" userId="fec2b75a-848c-4460-8687-c10b8c60d95a" providerId="ADAL" clId="{9F9FBB61-FF4A-419B-9D50-31F843B0A2CC}" dt="2024-07-21T12:34:51.520" v="613" actId="478"/>
            <ac:spMkLst>
              <pc:docMk/>
              <pc:sldMasterMk cId="3417028879" sldId="2147483648"/>
              <pc:sldLayoutMk cId="914131863" sldId="2147483653"/>
              <ac:spMk id="2" creationId="{324AFDD9-3F88-3AFE-46C4-E917181895F8}"/>
            </ac:spMkLst>
          </pc:spChg>
          <pc:spChg chg="del">
            <ac:chgData name="Gribble, Christiaan" userId="fec2b75a-848c-4460-8687-c10b8c60d95a" providerId="ADAL" clId="{9F9FBB61-FF4A-419B-9D50-31F843B0A2CC}" dt="2024-07-21T12:34:03.742" v="600" actId="478"/>
            <ac:spMkLst>
              <pc:docMk/>
              <pc:sldMasterMk cId="3417028879" sldId="2147483648"/>
              <pc:sldLayoutMk cId="914131863" sldId="2147483653"/>
              <ac:spMk id="7" creationId="{B7AC029F-4BF8-251E-599B-3EC32BF5E007}"/>
            </ac:spMkLst>
          </pc:spChg>
          <pc:spChg chg="del">
            <ac:chgData name="Gribble, Christiaan" userId="fec2b75a-848c-4460-8687-c10b8c60d95a" providerId="ADAL" clId="{9F9FBB61-FF4A-419B-9D50-31F843B0A2CC}" dt="2024-07-21T12:34:03.742" v="600" actId="478"/>
            <ac:spMkLst>
              <pc:docMk/>
              <pc:sldMasterMk cId="3417028879" sldId="2147483648"/>
              <pc:sldLayoutMk cId="914131863" sldId="2147483653"/>
              <ac:spMk id="8" creationId="{3099737E-A3C5-8EA1-63CB-624FD873487B}"/>
            </ac:spMkLst>
          </pc:spChg>
          <pc:spChg chg="del">
            <ac:chgData name="Gribble, Christiaan" userId="fec2b75a-848c-4460-8687-c10b8c60d95a" providerId="ADAL" clId="{9F9FBB61-FF4A-419B-9D50-31F843B0A2CC}" dt="2024-07-21T12:34:03.742" v="600" actId="478"/>
            <ac:spMkLst>
              <pc:docMk/>
              <pc:sldMasterMk cId="3417028879" sldId="2147483648"/>
              <pc:sldLayoutMk cId="914131863" sldId="2147483653"/>
              <ac:spMk id="9" creationId="{8915E491-13A7-A303-6CEE-DF29FE372DF1}"/>
            </ac:spMkLst>
          </pc:spChg>
          <pc:spChg chg="add mod">
            <ac:chgData name="Gribble, Christiaan" userId="fec2b75a-848c-4460-8687-c10b8c60d95a" providerId="ADAL" clId="{9F9FBB61-FF4A-419B-9D50-31F843B0A2CC}" dt="2024-07-21T13:22:35.900" v="1553"/>
            <ac:spMkLst>
              <pc:docMk/>
              <pc:sldMasterMk cId="3417028879" sldId="2147483648"/>
              <pc:sldLayoutMk cId="914131863" sldId="2147483653"/>
              <ac:spMk id="16" creationId="{CC2FC869-7667-787B-80D6-FE887ACB6964}"/>
            </ac:spMkLst>
          </pc:spChg>
          <pc:spChg chg="add mod">
            <ac:chgData name="Gribble, Christiaan" userId="fec2b75a-848c-4460-8687-c10b8c60d95a" providerId="ADAL" clId="{9F9FBB61-FF4A-419B-9D50-31F843B0A2CC}" dt="2024-07-21T13:22:35.900" v="1553"/>
            <ac:spMkLst>
              <pc:docMk/>
              <pc:sldMasterMk cId="3417028879" sldId="2147483648"/>
              <pc:sldLayoutMk cId="914131863" sldId="2147483653"/>
              <ac:spMk id="18" creationId="{C33BC68C-C9BF-EB58-33B2-44F4FC65B6AB}"/>
            </ac:spMkLst>
          </pc:spChg>
          <pc:grpChg chg="add del mod">
            <ac:chgData name="Gribble, Christiaan" userId="fec2b75a-848c-4460-8687-c10b8c60d95a" providerId="ADAL" clId="{9F9FBB61-FF4A-419B-9D50-31F843B0A2CC}" dt="2024-07-21T12:34:51.520" v="613" actId="478"/>
            <ac:grpSpMkLst>
              <pc:docMk/>
              <pc:sldMasterMk cId="3417028879" sldId="2147483648"/>
              <pc:sldLayoutMk cId="914131863" sldId="2147483653"/>
              <ac:grpSpMk id="13" creationId="{8D3BF4AE-45AA-AF05-302D-7FFC20BB6ADD}"/>
            </ac:grpSpMkLst>
          </pc:grpChg>
          <pc:grpChg chg="add mod">
            <ac:chgData name="Gribble, Christiaan" userId="fec2b75a-848c-4460-8687-c10b8c60d95a" providerId="ADAL" clId="{9F9FBB61-FF4A-419B-9D50-31F843B0A2CC}" dt="2024-07-21T13:39:23.987" v="2045"/>
            <ac:grpSpMkLst>
              <pc:docMk/>
              <pc:sldMasterMk cId="3417028879" sldId="2147483648"/>
              <pc:sldLayoutMk cId="914131863" sldId="2147483653"/>
              <ac:grpSpMk id="20" creationId="{B652EC4A-82D2-3D70-5A36-5ED267F5CD4E}"/>
            </ac:grpSpMkLst>
          </pc:grpChg>
          <pc:picChg chg="add del mod">
            <ac:chgData name="Gribble, Christiaan" userId="fec2b75a-848c-4460-8687-c10b8c60d95a" providerId="ADAL" clId="{9F9FBB61-FF4A-419B-9D50-31F843B0A2CC}" dt="2024-07-21T12:19:11.744" v="275" actId="478"/>
            <ac:picMkLst>
              <pc:docMk/>
              <pc:sldMasterMk cId="3417028879" sldId="2147483648"/>
              <pc:sldLayoutMk cId="914131863" sldId="2147483653"/>
              <ac:picMk id="10" creationId="{A9B39F1A-D8C6-9896-4A48-D9EA23E9ACC5}"/>
            </ac:picMkLst>
          </pc:picChg>
          <pc:picChg chg="add del mod">
            <ac:chgData name="Gribble, Christiaan" userId="fec2b75a-848c-4460-8687-c10b8c60d95a" providerId="ADAL" clId="{9F9FBB61-FF4A-419B-9D50-31F843B0A2CC}" dt="2024-07-21T12:34:51.520" v="613" actId="478"/>
            <ac:picMkLst>
              <pc:docMk/>
              <pc:sldMasterMk cId="3417028879" sldId="2147483648"/>
              <pc:sldLayoutMk cId="914131863" sldId="2147483653"/>
              <ac:picMk id="11" creationId="{0A6F55E8-02BE-609F-9337-3D47524C0176}"/>
            </ac:picMkLst>
          </pc:picChg>
          <pc:picChg chg="add del mod">
            <ac:chgData name="Gribble, Christiaan" userId="fec2b75a-848c-4460-8687-c10b8c60d95a" providerId="ADAL" clId="{9F9FBB61-FF4A-419B-9D50-31F843B0A2CC}" dt="2024-07-21T12:34:51.520" v="613" actId="478"/>
            <ac:picMkLst>
              <pc:docMk/>
              <pc:sldMasterMk cId="3417028879" sldId="2147483648"/>
              <pc:sldLayoutMk cId="914131863" sldId="2147483653"/>
              <ac:picMk id="12" creationId="{44607B52-BB18-3ED8-F725-F5E0313E46BA}"/>
            </ac:picMkLst>
          </pc:picChg>
          <pc:picChg chg="mod">
            <ac:chgData name="Gribble, Christiaan" userId="fec2b75a-848c-4460-8687-c10b8c60d95a" providerId="ADAL" clId="{9F9FBB61-FF4A-419B-9D50-31F843B0A2CC}" dt="2024-07-21T12:19:58.595" v="283"/>
            <ac:picMkLst>
              <pc:docMk/>
              <pc:sldMasterMk cId="3417028879" sldId="2147483648"/>
              <pc:sldLayoutMk cId="914131863" sldId="2147483653"/>
              <ac:picMk id="14" creationId="{A4E7BD69-3143-F7FA-C193-5A3D3D7B04F2}"/>
            </ac:picMkLst>
          </pc:picChg>
          <pc:picChg chg="mod">
            <ac:chgData name="Gribble, Christiaan" userId="fec2b75a-848c-4460-8687-c10b8c60d95a" providerId="ADAL" clId="{9F9FBB61-FF4A-419B-9D50-31F843B0A2CC}" dt="2024-07-21T12:19:58.595" v="283"/>
            <ac:picMkLst>
              <pc:docMk/>
              <pc:sldMasterMk cId="3417028879" sldId="2147483648"/>
              <pc:sldLayoutMk cId="914131863" sldId="2147483653"/>
              <ac:picMk id="15" creationId="{D6085F7F-C945-938D-3DB2-78F6A04D0BD5}"/>
            </ac:picMkLst>
          </pc:picChg>
          <pc:picChg chg="add mod">
            <ac:chgData name="Gribble, Christiaan" userId="fec2b75a-848c-4460-8687-c10b8c60d95a" providerId="ADAL" clId="{9F9FBB61-FF4A-419B-9D50-31F843B0A2CC}" dt="2024-07-21T13:22:35.900" v="1553"/>
            <ac:picMkLst>
              <pc:docMk/>
              <pc:sldMasterMk cId="3417028879" sldId="2147483648"/>
              <pc:sldLayoutMk cId="914131863" sldId="2147483653"/>
              <ac:picMk id="17" creationId="{A601807C-915B-9B27-A567-C75B31BB3F0C}"/>
            </ac:picMkLst>
          </pc:picChg>
          <pc:picChg chg="add mod">
            <ac:chgData name="Gribble, Christiaan" userId="fec2b75a-848c-4460-8687-c10b8c60d95a" providerId="ADAL" clId="{9F9FBB61-FF4A-419B-9D50-31F843B0A2CC}" dt="2024-07-21T13:39:23.987" v="2045"/>
            <ac:picMkLst>
              <pc:docMk/>
              <pc:sldMasterMk cId="3417028879" sldId="2147483648"/>
              <pc:sldLayoutMk cId="914131863" sldId="2147483653"/>
              <ac:picMk id="19" creationId="{FC568A48-86A6-D095-89F2-C1A7AC38E89D}"/>
            </ac:picMkLst>
          </pc:picChg>
          <pc:picChg chg="mod">
            <ac:chgData name="Gribble, Christiaan" userId="fec2b75a-848c-4460-8687-c10b8c60d95a" providerId="ADAL" clId="{9F9FBB61-FF4A-419B-9D50-31F843B0A2CC}" dt="2024-07-21T13:39:23.987" v="2045"/>
            <ac:picMkLst>
              <pc:docMk/>
              <pc:sldMasterMk cId="3417028879" sldId="2147483648"/>
              <pc:sldLayoutMk cId="914131863" sldId="2147483653"/>
              <ac:picMk id="21" creationId="{08DBB8B8-37C1-7CA1-A94E-C41E6F7F99C5}"/>
            </ac:picMkLst>
          </pc:picChg>
          <pc:picChg chg="mod">
            <ac:chgData name="Gribble, Christiaan" userId="fec2b75a-848c-4460-8687-c10b8c60d95a" providerId="ADAL" clId="{9F9FBB61-FF4A-419B-9D50-31F843B0A2CC}" dt="2024-07-21T13:39:23.987" v="2045"/>
            <ac:picMkLst>
              <pc:docMk/>
              <pc:sldMasterMk cId="3417028879" sldId="2147483648"/>
              <pc:sldLayoutMk cId="914131863" sldId="2147483653"/>
              <ac:picMk id="22" creationId="{FB5F9FED-A126-D5D6-CCEB-2A4CF287801A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2:34:47.650" v="612" actId="478"/>
          <pc:sldLayoutMkLst>
            <pc:docMk/>
            <pc:sldMasterMk cId="3417028879" sldId="2147483648"/>
            <pc:sldLayoutMk cId="678459845" sldId="2147483654"/>
          </pc:sldLayoutMkLst>
          <pc:spChg chg="del">
            <ac:chgData name="Gribble, Christiaan" userId="fec2b75a-848c-4460-8687-c10b8c60d95a" providerId="ADAL" clId="{9F9FBB61-FF4A-419B-9D50-31F843B0A2CC}" dt="2024-07-21T12:34:47.650" v="612" actId="478"/>
            <ac:spMkLst>
              <pc:docMk/>
              <pc:sldMasterMk cId="3417028879" sldId="2147483648"/>
              <pc:sldLayoutMk cId="678459845" sldId="2147483654"/>
              <ac:spMk id="2" creationId="{F5E84707-EFFC-1379-F262-27BB1B5FAD6A}"/>
            </ac:spMkLst>
          </pc:spChg>
          <pc:spChg chg="del">
            <ac:chgData name="Gribble, Christiaan" userId="fec2b75a-848c-4460-8687-c10b8c60d95a" providerId="ADAL" clId="{9F9FBB61-FF4A-419B-9D50-31F843B0A2CC}" dt="2024-07-21T12:34:08.638" v="601" actId="478"/>
            <ac:spMkLst>
              <pc:docMk/>
              <pc:sldMasterMk cId="3417028879" sldId="2147483648"/>
              <pc:sldLayoutMk cId="678459845" sldId="2147483654"/>
              <ac:spMk id="3" creationId="{BE9349D4-C6CB-AA5B-7107-A7944A548341}"/>
            </ac:spMkLst>
          </pc:spChg>
          <pc:spChg chg="del">
            <ac:chgData name="Gribble, Christiaan" userId="fec2b75a-848c-4460-8687-c10b8c60d95a" providerId="ADAL" clId="{9F9FBB61-FF4A-419B-9D50-31F843B0A2CC}" dt="2024-07-21T12:34:08.638" v="601" actId="478"/>
            <ac:spMkLst>
              <pc:docMk/>
              <pc:sldMasterMk cId="3417028879" sldId="2147483648"/>
              <pc:sldLayoutMk cId="678459845" sldId="2147483654"/>
              <ac:spMk id="4" creationId="{0315692F-1887-DC6A-E375-7DE8FF5CA4C2}"/>
            </ac:spMkLst>
          </pc:spChg>
          <pc:spChg chg="del">
            <ac:chgData name="Gribble, Christiaan" userId="fec2b75a-848c-4460-8687-c10b8c60d95a" providerId="ADAL" clId="{9F9FBB61-FF4A-419B-9D50-31F843B0A2CC}" dt="2024-07-21T12:34:08.638" v="601" actId="478"/>
            <ac:spMkLst>
              <pc:docMk/>
              <pc:sldMasterMk cId="3417028879" sldId="2147483648"/>
              <pc:sldLayoutMk cId="678459845" sldId="2147483654"/>
              <ac:spMk id="5" creationId="{7E1CA8EB-793F-22CC-A554-927A8A39647A}"/>
            </ac:spMkLst>
          </pc:spChg>
          <pc:grpChg chg="add del mod">
            <ac:chgData name="Gribble, Christiaan" userId="fec2b75a-848c-4460-8687-c10b8c60d95a" providerId="ADAL" clId="{9F9FBB61-FF4A-419B-9D50-31F843B0A2CC}" dt="2024-07-21T12:34:47.650" v="612" actId="478"/>
            <ac:grpSpMkLst>
              <pc:docMk/>
              <pc:sldMasterMk cId="3417028879" sldId="2147483648"/>
              <pc:sldLayoutMk cId="678459845" sldId="2147483654"/>
              <ac:grpSpMk id="9" creationId="{E77420ED-1DC1-1A73-963A-EA1B0383027A}"/>
            </ac:grpSpMkLst>
          </pc:grpChg>
          <pc:picChg chg="add del mod">
            <ac:chgData name="Gribble, Christiaan" userId="fec2b75a-848c-4460-8687-c10b8c60d95a" providerId="ADAL" clId="{9F9FBB61-FF4A-419B-9D50-31F843B0A2CC}" dt="2024-07-21T12:19:14.044" v="276" actId="478"/>
            <ac:picMkLst>
              <pc:docMk/>
              <pc:sldMasterMk cId="3417028879" sldId="2147483648"/>
              <pc:sldLayoutMk cId="678459845" sldId="2147483654"/>
              <ac:picMk id="6" creationId="{A7CAA75F-1156-5CE3-9030-ECBD4A711EFA}"/>
            </ac:picMkLst>
          </pc:picChg>
          <pc:picChg chg="add del mod">
            <ac:chgData name="Gribble, Christiaan" userId="fec2b75a-848c-4460-8687-c10b8c60d95a" providerId="ADAL" clId="{9F9FBB61-FF4A-419B-9D50-31F843B0A2CC}" dt="2024-07-21T12:34:47.650" v="612" actId="478"/>
            <ac:picMkLst>
              <pc:docMk/>
              <pc:sldMasterMk cId="3417028879" sldId="2147483648"/>
              <pc:sldLayoutMk cId="678459845" sldId="2147483654"/>
              <ac:picMk id="7" creationId="{DDA02BB2-8B5F-7B28-3A6C-884D7C35D9CD}"/>
            </ac:picMkLst>
          </pc:picChg>
          <pc:picChg chg="add del mod">
            <ac:chgData name="Gribble, Christiaan" userId="fec2b75a-848c-4460-8687-c10b8c60d95a" providerId="ADAL" clId="{9F9FBB61-FF4A-419B-9D50-31F843B0A2CC}" dt="2024-07-21T12:34:47.650" v="612" actId="478"/>
            <ac:picMkLst>
              <pc:docMk/>
              <pc:sldMasterMk cId="3417028879" sldId="2147483648"/>
              <pc:sldLayoutMk cId="678459845" sldId="2147483654"/>
              <ac:picMk id="8" creationId="{5C6F961A-45B6-02D2-628E-FF0C68E24C74}"/>
            </ac:picMkLst>
          </pc:picChg>
          <pc:picChg chg="mod">
            <ac:chgData name="Gribble, Christiaan" userId="fec2b75a-848c-4460-8687-c10b8c60d95a" providerId="ADAL" clId="{9F9FBB61-FF4A-419B-9D50-31F843B0A2CC}" dt="2024-07-21T12:20:06.953" v="284"/>
            <ac:picMkLst>
              <pc:docMk/>
              <pc:sldMasterMk cId="3417028879" sldId="2147483648"/>
              <pc:sldLayoutMk cId="678459845" sldId="2147483654"/>
              <ac:picMk id="10" creationId="{ADE4D5A3-520A-6B07-8545-4F3BD5E9ADDB}"/>
            </ac:picMkLst>
          </pc:picChg>
          <pc:picChg chg="mod">
            <ac:chgData name="Gribble, Christiaan" userId="fec2b75a-848c-4460-8687-c10b8c60d95a" providerId="ADAL" clId="{9F9FBB61-FF4A-419B-9D50-31F843B0A2CC}" dt="2024-07-21T12:20:06.953" v="284"/>
            <ac:picMkLst>
              <pc:docMk/>
              <pc:sldMasterMk cId="3417028879" sldId="2147483648"/>
              <pc:sldLayoutMk cId="678459845" sldId="2147483654"/>
              <ac:picMk id="11" creationId="{438C3F39-AF87-3797-E6FF-572CC96C4587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2:34:44.102" v="611" actId="478"/>
          <pc:sldLayoutMkLst>
            <pc:docMk/>
            <pc:sldMasterMk cId="3417028879" sldId="2147483648"/>
            <pc:sldLayoutMk cId="659058299" sldId="2147483655"/>
          </pc:sldLayoutMkLst>
          <pc:spChg chg="del">
            <ac:chgData name="Gribble, Christiaan" userId="fec2b75a-848c-4460-8687-c10b8c60d95a" providerId="ADAL" clId="{9F9FBB61-FF4A-419B-9D50-31F843B0A2CC}" dt="2024-07-21T12:34:12.024" v="602" actId="478"/>
            <ac:spMkLst>
              <pc:docMk/>
              <pc:sldMasterMk cId="3417028879" sldId="2147483648"/>
              <pc:sldLayoutMk cId="659058299" sldId="2147483655"/>
              <ac:spMk id="2" creationId="{3EDD3C53-8325-937A-1909-A11D473B8724}"/>
            </ac:spMkLst>
          </pc:spChg>
          <pc:spChg chg="del">
            <ac:chgData name="Gribble, Christiaan" userId="fec2b75a-848c-4460-8687-c10b8c60d95a" providerId="ADAL" clId="{9F9FBB61-FF4A-419B-9D50-31F843B0A2CC}" dt="2024-07-21T12:34:12.024" v="602" actId="478"/>
            <ac:spMkLst>
              <pc:docMk/>
              <pc:sldMasterMk cId="3417028879" sldId="2147483648"/>
              <pc:sldLayoutMk cId="659058299" sldId="2147483655"/>
              <ac:spMk id="3" creationId="{9287A29B-A4C0-DE37-9F72-F465484CD249}"/>
            </ac:spMkLst>
          </pc:spChg>
          <pc:spChg chg="del">
            <ac:chgData name="Gribble, Christiaan" userId="fec2b75a-848c-4460-8687-c10b8c60d95a" providerId="ADAL" clId="{9F9FBB61-FF4A-419B-9D50-31F843B0A2CC}" dt="2024-07-21T12:34:12.024" v="602" actId="478"/>
            <ac:spMkLst>
              <pc:docMk/>
              <pc:sldMasterMk cId="3417028879" sldId="2147483648"/>
              <pc:sldLayoutMk cId="659058299" sldId="2147483655"/>
              <ac:spMk id="4" creationId="{9803E077-AC9B-9E67-EF20-B4CE214B5E26}"/>
            </ac:spMkLst>
          </pc:spChg>
          <pc:grpChg chg="add del mod">
            <ac:chgData name="Gribble, Christiaan" userId="fec2b75a-848c-4460-8687-c10b8c60d95a" providerId="ADAL" clId="{9F9FBB61-FF4A-419B-9D50-31F843B0A2CC}" dt="2024-07-21T12:34:44.102" v="611" actId="478"/>
            <ac:grpSpMkLst>
              <pc:docMk/>
              <pc:sldMasterMk cId="3417028879" sldId="2147483648"/>
              <pc:sldLayoutMk cId="659058299" sldId="2147483655"/>
              <ac:grpSpMk id="8" creationId="{44F42C1E-EA82-1A23-DC28-40AE3B50FE35}"/>
            </ac:grpSpMkLst>
          </pc:grpChg>
          <pc:picChg chg="add del mod">
            <ac:chgData name="Gribble, Christiaan" userId="fec2b75a-848c-4460-8687-c10b8c60d95a" providerId="ADAL" clId="{9F9FBB61-FF4A-419B-9D50-31F843B0A2CC}" dt="2024-07-21T12:19:16.714" v="277" actId="478"/>
            <ac:picMkLst>
              <pc:docMk/>
              <pc:sldMasterMk cId="3417028879" sldId="2147483648"/>
              <pc:sldLayoutMk cId="659058299" sldId="2147483655"/>
              <ac:picMk id="5" creationId="{63677608-4B57-94F8-D385-FC3C76A8DE41}"/>
            </ac:picMkLst>
          </pc:picChg>
          <pc:picChg chg="add del mod">
            <ac:chgData name="Gribble, Christiaan" userId="fec2b75a-848c-4460-8687-c10b8c60d95a" providerId="ADAL" clId="{9F9FBB61-FF4A-419B-9D50-31F843B0A2CC}" dt="2024-07-21T12:34:44.102" v="611" actId="478"/>
            <ac:picMkLst>
              <pc:docMk/>
              <pc:sldMasterMk cId="3417028879" sldId="2147483648"/>
              <pc:sldLayoutMk cId="659058299" sldId="2147483655"/>
              <ac:picMk id="6" creationId="{96773D07-ADB1-D198-139E-36982E07AD09}"/>
            </ac:picMkLst>
          </pc:picChg>
          <pc:picChg chg="add del mod">
            <ac:chgData name="Gribble, Christiaan" userId="fec2b75a-848c-4460-8687-c10b8c60d95a" providerId="ADAL" clId="{9F9FBB61-FF4A-419B-9D50-31F843B0A2CC}" dt="2024-07-21T12:34:44.102" v="611" actId="478"/>
            <ac:picMkLst>
              <pc:docMk/>
              <pc:sldMasterMk cId="3417028879" sldId="2147483648"/>
              <pc:sldLayoutMk cId="659058299" sldId="2147483655"/>
              <ac:picMk id="7" creationId="{8DBB0722-2E5D-B831-6DB3-59355246149F}"/>
            </ac:picMkLst>
          </pc:picChg>
          <pc:picChg chg="mod">
            <ac:chgData name="Gribble, Christiaan" userId="fec2b75a-848c-4460-8687-c10b8c60d95a" providerId="ADAL" clId="{9F9FBB61-FF4A-419B-9D50-31F843B0A2CC}" dt="2024-07-21T12:20:09.170" v="285"/>
            <ac:picMkLst>
              <pc:docMk/>
              <pc:sldMasterMk cId="3417028879" sldId="2147483648"/>
              <pc:sldLayoutMk cId="659058299" sldId="2147483655"/>
              <ac:picMk id="9" creationId="{24A110E1-23AE-1FF6-01AD-58013850A345}"/>
            </ac:picMkLst>
          </pc:picChg>
          <pc:picChg chg="mod">
            <ac:chgData name="Gribble, Christiaan" userId="fec2b75a-848c-4460-8687-c10b8c60d95a" providerId="ADAL" clId="{9F9FBB61-FF4A-419B-9D50-31F843B0A2CC}" dt="2024-07-21T12:20:09.170" v="285"/>
            <ac:picMkLst>
              <pc:docMk/>
              <pc:sldMasterMk cId="3417028879" sldId="2147483648"/>
              <pc:sldLayoutMk cId="659058299" sldId="2147483655"/>
              <ac:picMk id="10" creationId="{DF636546-F721-3135-E6FF-6C46BAF4B70D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2:34:40.945" v="610" actId="478"/>
          <pc:sldLayoutMkLst>
            <pc:docMk/>
            <pc:sldMasterMk cId="3417028879" sldId="2147483648"/>
            <pc:sldLayoutMk cId="2964322882" sldId="2147483656"/>
          </pc:sldLayoutMkLst>
          <pc:spChg chg="del">
            <ac:chgData name="Gribble, Christiaan" userId="fec2b75a-848c-4460-8687-c10b8c60d95a" providerId="ADAL" clId="{9F9FBB61-FF4A-419B-9D50-31F843B0A2CC}" dt="2024-07-21T12:34:15.383" v="603" actId="478"/>
            <ac:spMkLst>
              <pc:docMk/>
              <pc:sldMasterMk cId="3417028879" sldId="2147483648"/>
              <pc:sldLayoutMk cId="2964322882" sldId="2147483656"/>
              <ac:spMk id="5" creationId="{0580F484-3A8F-8EEA-77D5-1F925992A8CB}"/>
            </ac:spMkLst>
          </pc:spChg>
          <pc:spChg chg="del">
            <ac:chgData name="Gribble, Christiaan" userId="fec2b75a-848c-4460-8687-c10b8c60d95a" providerId="ADAL" clId="{9F9FBB61-FF4A-419B-9D50-31F843B0A2CC}" dt="2024-07-21T12:34:15.383" v="603" actId="478"/>
            <ac:spMkLst>
              <pc:docMk/>
              <pc:sldMasterMk cId="3417028879" sldId="2147483648"/>
              <pc:sldLayoutMk cId="2964322882" sldId="2147483656"/>
              <ac:spMk id="6" creationId="{DDE65BDF-9587-5767-3E85-9D8520D467B5}"/>
            </ac:spMkLst>
          </pc:spChg>
          <pc:spChg chg="del">
            <ac:chgData name="Gribble, Christiaan" userId="fec2b75a-848c-4460-8687-c10b8c60d95a" providerId="ADAL" clId="{9F9FBB61-FF4A-419B-9D50-31F843B0A2CC}" dt="2024-07-21T12:34:15.383" v="603" actId="478"/>
            <ac:spMkLst>
              <pc:docMk/>
              <pc:sldMasterMk cId="3417028879" sldId="2147483648"/>
              <pc:sldLayoutMk cId="2964322882" sldId="2147483656"/>
              <ac:spMk id="7" creationId="{2067E7A6-0779-F0E4-8F3C-5ED5F8AD884F}"/>
            </ac:spMkLst>
          </pc:spChg>
          <pc:grpChg chg="add del mod">
            <ac:chgData name="Gribble, Christiaan" userId="fec2b75a-848c-4460-8687-c10b8c60d95a" providerId="ADAL" clId="{9F9FBB61-FF4A-419B-9D50-31F843B0A2CC}" dt="2024-07-21T12:34:40.945" v="610" actId="478"/>
            <ac:grpSpMkLst>
              <pc:docMk/>
              <pc:sldMasterMk cId="3417028879" sldId="2147483648"/>
              <pc:sldLayoutMk cId="2964322882" sldId="2147483656"/>
              <ac:grpSpMk id="11" creationId="{7A944F3D-36E8-B996-1601-FD6932A0D421}"/>
            </ac:grpSpMkLst>
          </pc:grpChg>
          <pc:picChg chg="add del mod">
            <ac:chgData name="Gribble, Christiaan" userId="fec2b75a-848c-4460-8687-c10b8c60d95a" providerId="ADAL" clId="{9F9FBB61-FF4A-419B-9D50-31F843B0A2CC}" dt="2024-07-21T12:19:19.109" v="278" actId="478"/>
            <ac:picMkLst>
              <pc:docMk/>
              <pc:sldMasterMk cId="3417028879" sldId="2147483648"/>
              <pc:sldLayoutMk cId="2964322882" sldId="2147483656"/>
              <ac:picMk id="8" creationId="{F12C468B-67B2-7F39-E07A-434E27729F95}"/>
            </ac:picMkLst>
          </pc:picChg>
          <pc:picChg chg="add del mod">
            <ac:chgData name="Gribble, Christiaan" userId="fec2b75a-848c-4460-8687-c10b8c60d95a" providerId="ADAL" clId="{9F9FBB61-FF4A-419B-9D50-31F843B0A2CC}" dt="2024-07-21T12:34:40.945" v="610" actId="478"/>
            <ac:picMkLst>
              <pc:docMk/>
              <pc:sldMasterMk cId="3417028879" sldId="2147483648"/>
              <pc:sldLayoutMk cId="2964322882" sldId="2147483656"/>
              <ac:picMk id="9" creationId="{E5A6F69D-7854-144D-43F7-727DED40AB91}"/>
            </ac:picMkLst>
          </pc:picChg>
          <pc:picChg chg="add del mod">
            <ac:chgData name="Gribble, Christiaan" userId="fec2b75a-848c-4460-8687-c10b8c60d95a" providerId="ADAL" clId="{9F9FBB61-FF4A-419B-9D50-31F843B0A2CC}" dt="2024-07-21T12:34:40.945" v="610" actId="478"/>
            <ac:picMkLst>
              <pc:docMk/>
              <pc:sldMasterMk cId="3417028879" sldId="2147483648"/>
              <pc:sldLayoutMk cId="2964322882" sldId="2147483656"/>
              <ac:picMk id="10" creationId="{A39766B7-F0CB-ECC7-E14F-63A1189FE90B}"/>
            </ac:picMkLst>
          </pc:picChg>
          <pc:picChg chg="mod">
            <ac:chgData name="Gribble, Christiaan" userId="fec2b75a-848c-4460-8687-c10b8c60d95a" providerId="ADAL" clId="{9F9FBB61-FF4A-419B-9D50-31F843B0A2CC}" dt="2024-07-21T12:20:10.601" v="286"/>
            <ac:picMkLst>
              <pc:docMk/>
              <pc:sldMasterMk cId="3417028879" sldId="2147483648"/>
              <pc:sldLayoutMk cId="2964322882" sldId="2147483656"/>
              <ac:picMk id="12" creationId="{69ED2FBB-4E58-3FF7-D348-110AABCADDEC}"/>
            </ac:picMkLst>
          </pc:picChg>
          <pc:picChg chg="mod">
            <ac:chgData name="Gribble, Christiaan" userId="fec2b75a-848c-4460-8687-c10b8c60d95a" providerId="ADAL" clId="{9F9FBB61-FF4A-419B-9D50-31F843B0A2CC}" dt="2024-07-21T12:20:10.601" v="286"/>
            <ac:picMkLst>
              <pc:docMk/>
              <pc:sldMasterMk cId="3417028879" sldId="2147483648"/>
              <pc:sldLayoutMk cId="2964322882" sldId="2147483656"/>
              <ac:picMk id="13" creationId="{E5FDA53E-57C8-4C60-5036-69DE51BAB139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2:34:37.198" v="609" actId="478"/>
          <pc:sldLayoutMkLst>
            <pc:docMk/>
            <pc:sldMasterMk cId="3417028879" sldId="2147483648"/>
            <pc:sldLayoutMk cId="2393793919" sldId="2147483657"/>
          </pc:sldLayoutMkLst>
          <pc:spChg chg="del">
            <ac:chgData name="Gribble, Christiaan" userId="fec2b75a-848c-4460-8687-c10b8c60d95a" providerId="ADAL" clId="{9F9FBB61-FF4A-419B-9D50-31F843B0A2CC}" dt="2024-07-21T12:34:18.927" v="604" actId="478"/>
            <ac:spMkLst>
              <pc:docMk/>
              <pc:sldMasterMk cId="3417028879" sldId="2147483648"/>
              <pc:sldLayoutMk cId="2393793919" sldId="2147483657"/>
              <ac:spMk id="5" creationId="{D10F6E4C-E5D3-04F2-C27F-AE991F2AC984}"/>
            </ac:spMkLst>
          </pc:spChg>
          <pc:spChg chg="del">
            <ac:chgData name="Gribble, Christiaan" userId="fec2b75a-848c-4460-8687-c10b8c60d95a" providerId="ADAL" clId="{9F9FBB61-FF4A-419B-9D50-31F843B0A2CC}" dt="2024-07-21T12:34:18.927" v="604" actId="478"/>
            <ac:spMkLst>
              <pc:docMk/>
              <pc:sldMasterMk cId="3417028879" sldId="2147483648"/>
              <pc:sldLayoutMk cId="2393793919" sldId="2147483657"/>
              <ac:spMk id="6" creationId="{74D4C6F2-DD24-3045-B370-C017B6B1029F}"/>
            </ac:spMkLst>
          </pc:spChg>
          <pc:spChg chg="del">
            <ac:chgData name="Gribble, Christiaan" userId="fec2b75a-848c-4460-8687-c10b8c60d95a" providerId="ADAL" clId="{9F9FBB61-FF4A-419B-9D50-31F843B0A2CC}" dt="2024-07-21T12:34:18.927" v="604" actId="478"/>
            <ac:spMkLst>
              <pc:docMk/>
              <pc:sldMasterMk cId="3417028879" sldId="2147483648"/>
              <pc:sldLayoutMk cId="2393793919" sldId="2147483657"/>
              <ac:spMk id="7" creationId="{5A20D250-453A-A48B-6E0F-C8AD02A1B4E3}"/>
            </ac:spMkLst>
          </pc:spChg>
          <pc:grpChg chg="add del mod">
            <ac:chgData name="Gribble, Christiaan" userId="fec2b75a-848c-4460-8687-c10b8c60d95a" providerId="ADAL" clId="{9F9FBB61-FF4A-419B-9D50-31F843B0A2CC}" dt="2024-07-21T12:34:37.198" v="609" actId="478"/>
            <ac:grpSpMkLst>
              <pc:docMk/>
              <pc:sldMasterMk cId="3417028879" sldId="2147483648"/>
              <pc:sldLayoutMk cId="2393793919" sldId="2147483657"/>
              <ac:grpSpMk id="11" creationId="{E3985E70-5B23-A159-EB5A-BD94AD71A230}"/>
            </ac:grpSpMkLst>
          </pc:grpChg>
          <pc:picChg chg="add del mod">
            <ac:chgData name="Gribble, Christiaan" userId="fec2b75a-848c-4460-8687-c10b8c60d95a" providerId="ADAL" clId="{9F9FBB61-FF4A-419B-9D50-31F843B0A2CC}" dt="2024-07-21T12:19:21.082" v="279" actId="478"/>
            <ac:picMkLst>
              <pc:docMk/>
              <pc:sldMasterMk cId="3417028879" sldId="2147483648"/>
              <pc:sldLayoutMk cId="2393793919" sldId="2147483657"/>
              <ac:picMk id="8" creationId="{2F8948FB-40F4-A0CD-4693-63DD9AC3302E}"/>
            </ac:picMkLst>
          </pc:picChg>
          <pc:picChg chg="add del mod">
            <ac:chgData name="Gribble, Christiaan" userId="fec2b75a-848c-4460-8687-c10b8c60d95a" providerId="ADAL" clId="{9F9FBB61-FF4A-419B-9D50-31F843B0A2CC}" dt="2024-07-21T12:34:37.198" v="609" actId="478"/>
            <ac:picMkLst>
              <pc:docMk/>
              <pc:sldMasterMk cId="3417028879" sldId="2147483648"/>
              <pc:sldLayoutMk cId="2393793919" sldId="2147483657"/>
              <ac:picMk id="9" creationId="{F697D01F-D38D-E837-C77B-A196F29A481D}"/>
            </ac:picMkLst>
          </pc:picChg>
          <pc:picChg chg="add del mod">
            <ac:chgData name="Gribble, Christiaan" userId="fec2b75a-848c-4460-8687-c10b8c60d95a" providerId="ADAL" clId="{9F9FBB61-FF4A-419B-9D50-31F843B0A2CC}" dt="2024-07-21T12:34:37.198" v="609" actId="478"/>
            <ac:picMkLst>
              <pc:docMk/>
              <pc:sldMasterMk cId="3417028879" sldId="2147483648"/>
              <pc:sldLayoutMk cId="2393793919" sldId="2147483657"/>
              <ac:picMk id="10" creationId="{5669B367-847C-3FB6-F254-674BAB65EFAC}"/>
            </ac:picMkLst>
          </pc:picChg>
          <pc:picChg chg="mod">
            <ac:chgData name="Gribble, Christiaan" userId="fec2b75a-848c-4460-8687-c10b8c60d95a" providerId="ADAL" clId="{9F9FBB61-FF4A-419B-9D50-31F843B0A2CC}" dt="2024-07-21T12:20:12.330" v="287"/>
            <ac:picMkLst>
              <pc:docMk/>
              <pc:sldMasterMk cId="3417028879" sldId="2147483648"/>
              <pc:sldLayoutMk cId="2393793919" sldId="2147483657"/>
              <ac:picMk id="12" creationId="{A768168B-1454-E3E1-280C-790D8E8E2DDC}"/>
            </ac:picMkLst>
          </pc:picChg>
          <pc:picChg chg="mod">
            <ac:chgData name="Gribble, Christiaan" userId="fec2b75a-848c-4460-8687-c10b8c60d95a" providerId="ADAL" clId="{9F9FBB61-FF4A-419B-9D50-31F843B0A2CC}" dt="2024-07-21T12:20:12.330" v="287"/>
            <ac:picMkLst>
              <pc:docMk/>
              <pc:sldMasterMk cId="3417028879" sldId="2147483648"/>
              <pc:sldLayoutMk cId="2393793919" sldId="2147483657"/>
              <ac:picMk id="13" creationId="{8CDC2FC9-0542-A91D-2A4A-B5875E3B9A17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2:34:34.055" v="608" actId="478"/>
          <pc:sldLayoutMkLst>
            <pc:docMk/>
            <pc:sldMasterMk cId="3417028879" sldId="2147483648"/>
            <pc:sldLayoutMk cId="1438869951" sldId="2147483658"/>
          </pc:sldLayoutMkLst>
          <pc:spChg chg="del">
            <ac:chgData name="Gribble, Christiaan" userId="fec2b75a-848c-4460-8687-c10b8c60d95a" providerId="ADAL" clId="{9F9FBB61-FF4A-419B-9D50-31F843B0A2CC}" dt="2024-07-21T12:34:22.758" v="605" actId="478"/>
            <ac:spMkLst>
              <pc:docMk/>
              <pc:sldMasterMk cId="3417028879" sldId="2147483648"/>
              <pc:sldLayoutMk cId="1438869951" sldId="2147483658"/>
              <ac:spMk id="4" creationId="{0A7659FA-C531-9A60-995E-7D475DA1B773}"/>
            </ac:spMkLst>
          </pc:spChg>
          <pc:spChg chg="del">
            <ac:chgData name="Gribble, Christiaan" userId="fec2b75a-848c-4460-8687-c10b8c60d95a" providerId="ADAL" clId="{9F9FBB61-FF4A-419B-9D50-31F843B0A2CC}" dt="2024-07-21T12:34:22.758" v="605" actId="478"/>
            <ac:spMkLst>
              <pc:docMk/>
              <pc:sldMasterMk cId="3417028879" sldId="2147483648"/>
              <pc:sldLayoutMk cId="1438869951" sldId="2147483658"/>
              <ac:spMk id="5" creationId="{2A3FD418-432D-9409-8923-C48746E2392F}"/>
            </ac:spMkLst>
          </pc:spChg>
          <pc:spChg chg="del">
            <ac:chgData name="Gribble, Christiaan" userId="fec2b75a-848c-4460-8687-c10b8c60d95a" providerId="ADAL" clId="{9F9FBB61-FF4A-419B-9D50-31F843B0A2CC}" dt="2024-07-21T12:34:22.758" v="605" actId="478"/>
            <ac:spMkLst>
              <pc:docMk/>
              <pc:sldMasterMk cId="3417028879" sldId="2147483648"/>
              <pc:sldLayoutMk cId="1438869951" sldId="2147483658"/>
              <ac:spMk id="6" creationId="{8895F946-127B-8355-943A-010B94525768}"/>
            </ac:spMkLst>
          </pc:spChg>
          <pc:grpChg chg="add del mod">
            <ac:chgData name="Gribble, Christiaan" userId="fec2b75a-848c-4460-8687-c10b8c60d95a" providerId="ADAL" clId="{9F9FBB61-FF4A-419B-9D50-31F843B0A2CC}" dt="2024-07-21T12:34:34.055" v="608" actId="478"/>
            <ac:grpSpMkLst>
              <pc:docMk/>
              <pc:sldMasterMk cId="3417028879" sldId="2147483648"/>
              <pc:sldLayoutMk cId="1438869951" sldId="2147483658"/>
              <ac:grpSpMk id="10" creationId="{1DBB25CF-49DF-34BE-B2A1-F789E7904D18}"/>
            </ac:grpSpMkLst>
          </pc:grpChg>
          <pc:picChg chg="add del mod">
            <ac:chgData name="Gribble, Christiaan" userId="fec2b75a-848c-4460-8687-c10b8c60d95a" providerId="ADAL" clId="{9F9FBB61-FF4A-419B-9D50-31F843B0A2CC}" dt="2024-07-21T12:19:22.874" v="280" actId="478"/>
            <ac:picMkLst>
              <pc:docMk/>
              <pc:sldMasterMk cId="3417028879" sldId="2147483648"/>
              <pc:sldLayoutMk cId="1438869951" sldId="2147483658"/>
              <ac:picMk id="7" creationId="{C4311248-9A1E-A2C6-E58A-CF93F115B5BC}"/>
            </ac:picMkLst>
          </pc:picChg>
          <pc:picChg chg="add del mod">
            <ac:chgData name="Gribble, Christiaan" userId="fec2b75a-848c-4460-8687-c10b8c60d95a" providerId="ADAL" clId="{9F9FBB61-FF4A-419B-9D50-31F843B0A2CC}" dt="2024-07-21T12:34:34.055" v="608" actId="478"/>
            <ac:picMkLst>
              <pc:docMk/>
              <pc:sldMasterMk cId="3417028879" sldId="2147483648"/>
              <pc:sldLayoutMk cId="1438869951" sldId="2147483658"/>
              <ac:picMk id="8" creationId="{B2BD7096-9D47-00D6-100B-EECA2A0A914C}"/>
            </ac:picMkLst>
          </pc:picChg>
          <pc:picChg chg="add del mod">
            <ac:chgData name="Gribble, Christiaan" userId="fec2b75a-848c-4460-8687-c10b8c60d95a" providerId="ADAL" clId="{9F9FBB61-FF4A-419B-9D50-31F843B0A2CC}" dt="2024-07-21T12:34:34.055" v="608" actId="478"/>
            <ac:picMkLst>
              <pc:docMk/>
              <pc:sldMasterMk cId="3417028879" sldId="2147483648"/>
              <pc:sldLayoutMk cId="1438869951" sldId="2147483658"/>
              <ac:picMk id="9" creationId="{C5B3D16C-A5F2-FE80-B429-BD6BCC2A8FD9}"/>
            </ac:picMkLst>
          </pc:picChg>
          <pc:picChg chg="mod">
            <ac:chgData name="Gribble, Christiaan" userId="fec2b75a-848c-4460-8687-c10b8c60d95a" providerId="ADAL" clId="{9F9FBB61-FF4A-419B-9D50-31F843B0A2CC}" dt="2024-07-21T12:20:13.258" v="288"/>
            <ac:picMkLst>
              <pc:docMk/>
              <pc:sldMasterMk cId="3417028879" sldId="2147483648"/>
              <pc:sldLayoutMk cId="1438869951" sldId="2147483658"/>
              <ac:picMk id="11" creationId="{844E21CA-7291-450E-B287-F8683C3E18FF}"/>
            </ac:picMkLst>
          </pc:picChg>
          <pc:picChg chg="mod">
            <ac:chgData name="Gribble, Christiaan" userId="fec2b75a-848c-4460-8687-c10b8c60d95a" providerId="ADAL" clId="{9F9FBB61-FF4A-419B-9D50-31F843B0A2CC}" dt="2024-07-21T12:20:13.258" v="288"/>
            <ac:picMkLst>
              <pc:docMk/>
              <pc:sldMasterMk cId="3417028879" sldId="2147483648"/>
              <pc:sldLayoutMk cId="1438869951" sldId="2147483658"/>
              <ac:picMk id="12" creationId="{BB644BF2-CF72-C62E-1B76-6CC58411F057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2:34:31.280" v="607" actId="478"/>
          <pc:sldLayoutMkLst>
            <pc:docMk/>
            <pc:sldMasterMk cId="3417028879" sldId="2147483648"/>
            <pc:sldLayoutMk cId="3416617624" sldId="2147483659"/>
          </pc:sldLayoutMkLst>
          <pc:spChg chg="del">
            <ac:chgData name="Gribble, Christiaan" userId="fec2b75a-848c-4460-8687-c10b8c60d95a" providerId="ADAL" clId="{9F9FBB61-FF4A-419B-9D50-31F843B0A2CC}" dt="2024-07-21T12:34:27.025" v="606" actId="478"/>
            <ac:spMkLst>
              <pc:docMk/>
              <pc:sldMasterMk cId="3417028879" sldId="2147483648"/>
              <pc:sldLayoutMk cId="3416617624" sldId="2147483659"/>
              <ac:spMk id="4" creationId="{3C16350D-D352-60DE-867B-4352B7E6E546}"/>
            </ac:spMkLst>
          </pc:spChg>
          <pc:spChg chg="del">
            <ac:chgData name="Gribble, Christiaan" userId="fec2b75a-848c-4460-8687-c10b8c60d95a" providerId="ADAL" clId="{9F9FBB61-FF4A-419B-9D50-31F843B0A2CC}" dt="2024-07-21T12:34:27.025" v="606" actId="478"/>
            <ac:spMkLst>
              <pc:docMk/>
              <pc:sldMasterMk cId="3417028879" sldId="2147483648"/>
              <pc:sldLayoutMk cId="3416617624" sldId="2147483659"/>
              <ac:spMk id="5" creationId="{BC3453C5-F85D-6FFD-8BB8-CB01EA6EF2C4}"/>
            </ac:spMkLst>
          </pc:spChg>
          <pc:spChg chg="del">
            <ac:chgData name="Gribble, Christiaan" userId="fec2b75a-848c-4460-8687-c10b8c60d95a" providerId="ADAL" clId="{9F9FBB61-FF4A-419B-9D50-31F843B0A2CC}" dt="2024-07-21T12:34:27.025" v="606" actId="478"/>
            <ac:spMkLst>
              <pc:docMk/>
              <pc:sldMasterMk cId="3417028879" sldId="2147483648"/>
              <pc:sldLayoutMk cId="3416617624" sldId="2147483659"/>
              <ac:spMk id="6" creationId="{BFC78912-7DBD-BAD2-CD44-7E6CFC7FB729}"/>
            </ac:spMkLst>
          </pc:spChg>
          <pc:grpChg chg="add del mod">
            <ac:chgData name="Gribble, Christiaan" userId="fec2b75a-848c-4460-8687-c10b8c60d95a" providerId="ADAL" clId="{9F9FBB61-FF4A-419B-9D50-31F843B0A2CC}" dt="2024-07-21T12:34:31.280" v="607" actId="478"/>
            <ac:grpSpMkLst>
              <pc:docMk/>
              <pc:sldMasterMk cId="3417028879" sldId="2147483648"/>
              <pc:sldLayoutMk cId="3416617624" sldId="2147483659"/>
              <ac:grpSpMk id="10" creationId="{2F83B472-DAA5-32FC-F624-0533FDEC587F}"/>
            </ac:grpSpMkLst>
          </pc:grpChg>
          <pc:picChg chg="add del mod">
            <ac:chgData name="Gribble, Christiaan" userId="fec2b75a-848c-4460-8687-c10b8c60d95a" providerId="ADAL" clId="{9F9FBB61-FF4A-419B-9D50-31F843B0A2CC}" dt="2024-07-21T12:19:24.246" v="281" actId="478"/>
            <ac:picMkLst>
              <pc:docMk/>
              <pc:sldMasterMk cId="3417028879" sldId="2147483648"/>
              <pc:sldLayoutMk cId="3416617624" sldId="2147483659"/>
              <ac:picMk id="7" creationId="{A8DDC0D5-5E95-D5B2-4BAE-C3F78ADBD115}"/>
            </ac:picMkLst>
          </pc:picChg>
          <pc:picChg chg="add del mod">
            <ac:chgData name="Gribble, Christiaan" userId="fec2b75a-848c-4460-8687-c10b8c60d95a" providerId="ADAL" clId="{9F9FBB61-FF4A-419B-9D50-31F843B0A2CC}" dt="2024-07-21T12:34:31.280" v="607" actId="478"/>
            <ac:picMkLst>
              <pc:docMk/>
              <pc:sldMasterMk cId="3417028879" sldId="2147483648"/>
              <pc:sldLayoutMk cId="3416617624" sldId="2147483659"/>
              <ac:picMk id="8" creationId="{FB5517EB-0BE0-BA63-16C9-C7237A1E0F9A}"/>
            </ac:picMkLst>
          </pc:picChg>
          <pc:picChg chg="add del mod">
            <ac:chgData name="Gribble, Christiaan" userId="fec2b75a-848c-4460-8687-c10b8c60d95a" providerId="ADAL" clId="{9F9FBB61-FF4A-419B-9D50-31F843B0A2CC}" dt="2024-07-21T12:34:31.280" v="607" actId="478"/>
            <ac:picMkLst>
              <pc:docMk/>
              <pc:sldMasterMk cId="3417028879" sldId="2147483648"/>
              <pc:sldLayoutMk cId="3416617624" sldId="2147483659"/>
              <ac:picMk id="9" creationId="{13E2D0B0-CA10-1652-375D-0F8F531F13F5}"/>
            </ac:picMkLst>
          </pc:picChg>
          <pc:picChg chg="mod">
            <ac:chgData name="Gribble, Christiaan" userId="fec2b75a-848c-4460-8687-c10b8c60d95a" providerId="ADAL" clId="{9F9FBB61-FF4A-419B-9D50-31F843B0A2CC}" dt="2024-07-21T12:20:15.193" v="289"/>
            <ac:picMkLst>
              <pc:docMk/>
              <pc:sldMasterMk cId="3417028879" sldId="2147483648"/>
              <pc:sldLayoutMk cId="3416617624" sldId="2147483659"/>
              <ac:picMk id="11" creationId="{7AD8045F-F75C-26FB-9A15-B056456B381D}"/>
            </ac:picMkLst>
          </pc:picChg>
          <pc:picChg chg="mod">
            <ac:chgData name="Gribble, Christiaan" userId="fec2b75a-848c-4460-8687-c10b8c60d95a" providerId="ADAL" clId="{9F9FBB61-FF4A-419B-9D50-31F843B0A2CC}" dt="2024-07-21T12:20:15.193" v="289"/>
            <ac:picMkLst>
              <pc:docMk/>
              <pc:sldMasterMk cId="3417028879" sldId="2147483648"/>
              <pc:sldLayoutMk cId="3416617624" sldId="2147483659"/>
              <ac:picMk id="12" creationId="{001F85B7-1F41-F1D7-C711-D5A51FE2B4A0}"/>
            </ac:picMkLst>
          </pc:picChg>
        </pc:sldLayoutChg>
        <pc:sldLayoutChg chg="delSp mod">
          <pc:chgData name="Gribble, Christiaan" userId="fec2b75a-848c-4460-8687-c10b8c60d95a" providerId="ADAL" clId="{9F9FBB61-FF4A-419B-9D50-31F843B0A2CC}" dt="2024-07-21T12:33:43.574" v="596" actId="478"/>
          <pc:sldLayoutMkLst>
            <pc:docMk/>
            <pc:sldMasterMk cId="3417028879" sldId="2147483648"/>
            <pc:sldLayoutMk cId="1963254826" sldId="2147483660"/>
          </pc:sldLayoutMkLst>
          <pc:spChg chg="del">
            <ac:chgData name="Gribble, Christiaan" userId="fec2b75a-848c-4460-8687-c10b8c60d95a" providerId="ADAL" clId="{9F9FBB61-FF4A-419B-9D50-31F843B0A2CC}" dt="2024-07-21T12:33:42.196" v="595" actId="478"/>
            <ac:spMkLst>
              <pc:docMk/>
              <pc:sldMasterMk cId="3417028879" sldId="2147483648"/>
              <pc:sldLayoutMk cId="1963254826" sldId="2147483660"/>
              <ac:spMk id="4" creationId="{D2000454-C475-3BAD-A954-DAD2488EE045}"/>
            </ac:spMkLst>
          </pc:spChg>
          <pc:spChg chg="del">
            <ac:chgData name="Gribble, Christiaan" userId="fec2b75a-848c-4460-8687-c10b8c60d95a" providerId="ADAL" clId="{9F9FBB61-FF4A-419B-9D50-31F843B0A2CC}" dt="2024-07-21T12:33:43.574" v="596" actId="478"/>
            <ac:spMkLst>
              <pc:docMk/>
              <pc:sldMasterMk cId="3417028879" sldId="2147483648"/>
              <pc:sldLayoutMk cId="1963254826" sldId="2147483660"/>
              <ac:spMk id="5" creationId="{2901EFEB-F048-3CA0-E865-14C5BD28C87D}"/>
            </ac:spMkLst>
          </pc:spChg>
          <pc:spChg chg="del">
            <ac:chgData name="Gribble, Christiaan" userId="fec2b75a-848c-4460-8687-c10b8c60d95a" providerId="ADAL" clId="{9F9FBB61-FF4A-419B-9D50-31F843B0A2CC}" dt="2024-07-21T12:33:38.745" v="594" actId="478"/>
            <ac:spMkLst>
              <pc:docMk/>
              <pc:sldMasterMk cId="3417028879" sldId="2147483648"/>
              <pc:sldLayoutMk cId="1963254826" sldId="2147483660"/>
              <ac:spMk id="6" creationId="{28137822-3121-2663-0A9F-9B7B5F996FDF}"/>
            </ac:spMkLst>
          </pc:spChg>
          <pc:picChg chg="del">
            <ac:chgData name="Gribble, Christiaan" userId="fec2b75a-848c-4460-8687-c10b8c60d95a" providerId="ADAL" clId="{9F9FBB61-FF4A-419B-9D50-31F843B0A2CC}" dt="2024-07-21T12:33:36.212" v="593" actId="478"/>
            <ac:picMkLst>
              <pc:docMk/>
              <pc:sldMasterMk cId="3417028879" sldId="2147483648"/>
              <pc:sldLayoutMk cId="1963254826" sldId="2147483660"/>
              <ac:picMk id="14" creationId="{8D611FBB-88E0-BBB7-3F16-A229A253E7FA}"/>
            </ac:picMkLst>
          </pc:picChg>
        </pc:sldLayoutChg>
        <pc:sldLayoutChg chg="addSp delSp modSp mod">
          <pc:chgData name="Gribble, Christiaan" userId="fec2b75a-848c-4460-8687-c10b8c60d95a" providerId="ADAL" clId="{9F9FBB61-FF4A-419B-9D50-31F843B0A2CC}" dt="2024-07-21T13:17:22.428" v="1484"/>
          <pc:sldLayoutMkLst>
            <pc:docMk/>
            <pc:sldMasterMk cId="3417028879" sldId="2147483648"/>
            <pc:sldLayoutMk cId="3499086456" sldId="2147483661"/>
          </pc:sldLayoutMkLst>
          <pc:spChg chg="add mod ord">
            <ac:chgData name="Gribble, Christiaan" userId="fec2b75a-848c-4460-8687-c10b8c60d95a" providerId="ADAL" clId="{9F9FBB61-FF4A-419B-9D50-31F843B0A2CC}" dt="2024-07-21T12:52:58.959" v="1060" actId="14100"/>
            <ac:spMkLst>
              <pc:docMk/>
              <pc:sldMasterMk cId="3417028879" sldId="2147483648"/>
              <pc:sldLayoutMk cId="3499086456" sldId="2147483661"/>
              <ac:spMk id="4" creationId="{A8F3A01E-545F-CF5E-6FA2-A80DF7089AB4}"/>
            </ac:spMkLst>
          </pc:spChg>
          <pc:spChg chg="add mod">
            <ac:chgData name="Gribble, Christiaan" userId="fec2b75a-848c-4460-8687-c10b8c60d95a" providerId="ADAL" clId="{9F9FBB61-FF4A-419B-9D50-31F843B0A2CC}" dt="2024-07-21T13:17:22.428" v="1484"/>
            <ac:spMkLst>
              <pc:docMk/>
              <pc:sldMasterMk cId="3417028879" sldId="2147483648"/>
              <pc:sldLayoutMk cId="3499086456" sldId="2147483661"/>
              <ac:spMk id="6" creationId="{416C07EE-BC55-969F-2600-416DDCBE4A40}"/>
            </ac:spMkLst>
          </pc:spChg>
          <pc:spChg chg="del">
            <ac:chgData name="Gribble, Christiaan" userId="fec2b75a-848c-4460-8687-c10b8c60d95a" providerId="ADAL" clId="{9F9FBB61-FF4A-419B-9D50-31F843B0A2CC}" dt="2024-07-21T13:17:16.942" v="1483" actId="478"/>
            <ac:spMkLst>
              <pc:docMk/>
              <pc:sldMasterMk cId="3417028879" sldId="2147483648"/>
              <pc:sldLayoutMk cId="3499086456" sldId="2147483661"/>
              <ac:spMk id="20" creationId="{C516569D-DA71-6F63-ED20-A73FC0DDB9BE}"/>
            </ac:spMkLst>
          </pc:spChg>
          <pc:picChg chg="add mod">
            <ac:chgData name="Gribble, Christiaan" userId="fec2b75a-848c-4460-8687-c10b8c60d95a" providerId="ADAL" clId="{9F9FBB61-FF4A-419B-9D50-31F843B0A2CC}" dt="2024-07-21T13:17:22.428" v="1484"/>
            <ac:picMkLst>
              <pc:docMk/>
              <pc:sldMasterMk cId="3417028879" sldId="2147483648"/>
              <pc:sldLayoutMk cId="3499086456" sldId="2147483661"/>
              <ac:picMk id="5" creationId="{9AB520E5-1171-6DFF-6287-39FD5E14693A}"/>
            </ac:picMkLst>
          </pc:picChg>
          <pc:picChg chg="del">
            <ac:chgData name="Gribble, Christiaan" userId="fec2b75a-848c-4460-8687-c10b8c60d95a" providerId="ADAL" clId="{9F9FBB61-FF4A-419B-9D50-31F843B0A2CC}" dt="2024-07-21T13:17:14.925" v="1482" actId="478"/>
            <ac:picMkLst>
              <pc:docMk/>
              <pc:sldMasterMk cId="3417028879" sldId="2147483648"/>
              <pc:sldLayoutMk cId="3499086456" sldId="2147483661"/>
              <ac:picMk id="14" creationId="{8D611FBB-88E0-BBB7-3F16-A229A253E7FA}"/>
            </ac:picMkLst>
          </pc:picChg>
        </pc:sldLayoutChg>
      </pc:sldMasterChg>
      <pc:sldMasterChg chg="new del mod addSldLayout delSldLayout">
        <pc:chgData name="Gribble, Christiaan" userId="fec2b75a-848c-4460-8687-c10b8c60d95a" providerId="ADAL" clId="{9F9FBB61-FF4A-419B-9D50-31F843B0A2CC}" dt="2024-07-21T12:28:20.580" v="498" actId="6938"/>
        <pc:sldMasterMkLst>
          <pc:docMk/>
          <pc:sldMasterMk cId="1224504590" sldId="2147483660"/>
        </pc:sldMasterMkLst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3324932066" sldId="2147483661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1579259180" sldId="2147483662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3607223200" sldId="2147483663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3900795568" sldId="2147483664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4207268634" sldId="2147483665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1883768944" sldId="2147483666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2816976268" sldId="2147483667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1023726790" sldId="2147483668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548010370" sldId="2147483669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3948278150" sldId="2147483670"/>
          </pc:sldLayoutMkLst>
        </pc:sldLayoutChg>
        <pc:sldLayoutChg chg="new del replId">
          <pc:chgData name="Gribble, Christiaan" userId="fec2b75a-848c-4460-8687-c10b8c60d95a" providerId="ADAL" clId="{9F9FBB61-FF4A-419B-9D50-31F843B0A2CC}" dt="2024-07-21T12:28:20.580" v="498" actId="6938"/>
          <pc:sldLayoutMkLst>
            <pc:docMk/>
            <pc:sldMasterMk cId="1224504590" sldId="2147483660"/>
            <pc:sldLayoutMk cId="75973994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F7E8E-F32E-43F5-A1F1-F977AC9405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92896-CA9E-4C53-B4D3-E679A1956141}">
      <dgm:prSet custT="1"/>
      <dgm:spPr/>
      <dgm:t>
        <a:bodyPr/>
        <a:lstStyle/>
        <a:p>
          <a:r>
            <a:rPr lang="en-US" sz="1300" b="0" i="0" dirty="0"/>
            <a:t>Program Chairs</a:t>
          </a:r>
          <a:endParaRPr lang="en-US" sz="1300" dirty="0"/>
        </a:p>
      </dgm:t>
    </dgm:pt>
    <dgm:pt modelId="{9A3B888A-D4AD-4F71-89B0-87902BAD79D0}" type="parTrans" cxnId="{84DDC9B1-D215-4354-855D-93E7CB662FF6}">
      <dgm:prSet/>
      <dgm:spPr/>
      <dgm:t>
        <a:bodyPr/>
        <a:lstStyle/>
        <a:p>
          <a:endParaRPr lang="en-US"/>
        </a:p>
      </dgm:t>
    </dgm:pt>
    <dgm:pt modelId="{CD0FB2A0-655F-4510-8E7B-08F07FF6E442}" type="sibTrans" cxnId="{84DDC9B1-D215-4354-855D-93E7CB662FF6}">
      <dgm:prSet/>
      <dgm:spPr/>
      <dgm:t>
        <a:bodyPr/>
        <a:lstStyle/>
        <a:p>
          <a:endParaRPr lang="en-US"/>
        </a:p>
      </dgm:t>
    </dgm:pt>
    <dgm:pt modelId="{B9FD6DB2-6C03-4F5F-BEB3-2F30EA5B9F54}">
      <dgm:prSet custT="1"/>
      <dgm:spPr/>
      <dgm:t>
        <a:bodyPr/>
        <a:lstStyle/>
        <a:p>
          <a:r>
            <a:rPr lang="en-US" sz="1300" b="0" i="0" dirty="0"/>
            <a:t>Papers Chairs</a:t>
          </a:r>
          <a:endParaRPr lang="en-US" sz="1300" dirty="0"/>
        </a:p>
      </dgm:t>
    </dgm:pt>
    <dgm:pt modelId="{40EDA4D2-6F1C-4436-8E43-BC2C7A94CE20}" type="parTrans" cxnId="{5B47613F-EBE6-42C3-A7A2-B7477A65D5F1}">
      <dgm:prSet/>
      <dgm:spPr/>
      <dgm:t>
        <a:bodyPr/>
        <a:lstStyle/>
        <a:p>
          <a:endParaRPr lang="en-US"/>
        </a:p>
      </dgm:t>
    </dgm:pt>
    <dgm:pt modelId="{B4049525-B92B-498F-94E4-81AF71AA6427}" type="sibTrans" cxnId="{5B47613F-EBE6-42C3-A7A2-B7477A65D5F1}">
      <dgm:prSet/>
      <dgm:spPr/>
      <dgm:t>
        <a:bodyPr/>
        <a:lstStyle/>
        <a:p>
          <a:endParaRPr lang="en-US"/>
        </a:p>
      </dgm:t>
    </dgm:pt>
    <dgm:pt modelId="{E8190B75-64C7-4E7F-AE5D-7E38B25CA6FE}">
      <dgm:prSet/>
      <dgm:spPr/>
      <dgm:t>
        <a:bodyPr/>
        <a:lstStyle/>
        <a:p>
          <a:r>
            <a:rPr lang="en-US" dirty="0"/>
            <a:t>Jacob Haydel, Univ. of Utah</a:t>
          </a:r>
        </a:p>
      </dgm:t>
    </dgm:pt>
    <dgm:pt modelId="{A656C4E1-AB4F-4A20-99A8-C726DF569822}" type="parTrans" cxnId="{9150AFE5-0E76-4515-9C94-CF99A79098B3}">
      <dgm:prSet/>
      <dgm:spPr/>
      <dgm:t>
        <a:bodyPr/>
        <a:lstStyle/>
        <a:p>
          <a:endParaRPr lang="en-US"/>
        </a:p>
      </dgm:t>
    </dgm:pt>
    <dgm:pt modelId="{B497830C-4CC7-4413-9B27-77FC250DA561}" type="sibTrans" cxnId="{9150AFE5-0E76-4515-9C94-CF99A79098B3}">
      <dgm:prSet/>
      <dgm:spPr/>
      <dgm:t>
        <a:bodyPr/>
        <a:lstStyle/>
        <a:p>
          <a:endParaRPr lang="en-US"/>
        </a:p>
      </dgm:t>
    </dgm:pt>
    <dgm:pt modelId="{16C21699-2839-4C95-A544-E5C08443CAE0}">
      <dgm:prSet custT="1"/>
      <dgm:spPr/>
      <dgm:t>
        <a:bodyPr/>
        <a:lstStyle/>
        <a:p>
          <a:r>
            <a:rPr lang="en-US" sz="1300" b="0" i="0" dirty="0"/>
            <a:t>Online Chair</a:t>
          </a:r>
          <a:endParaRPr lang="en-US" sz="1300" dirty="0"/>
        </a:p>
      </dgm:t>
    </dgm:pt>
    <dgm:pt modelId="{E2798524-EFEC-420D-A457-3CB29DAA8FD4}" type="parTrans" cxnId="{C2803A4C-A895-4925-B325-973B5128E7E5}">
      <dgm:prSet/>
      <dgm:spPr/>
      <dgm:t>
        <a:bodyPr/>
        <a:lstStyle/>
        <a:p>
          <a:endParaRPr lang="en-US"/>
        </a:p>
      </dgm:t>
    </dgm:pt>
    <dgm:pt modelId="{0E184C98-AC38-423F-A2A3-9F617E930A46}" type="sibTrans" cxnId="{C2803A4C-A895-4925-B325-973B5128E7E5}">
      <dgm:prSet/>
      <dgm:spPr/>
      <dgm:t>
        <a:bodyPr/>
        <a:lstStyle/>
        <a:p>
          <a:endParaRPr lang="en-US"/>
        </a:p>
      </dgm:t>
    </dgm:pt>
    <dgm:pt modelId="{2D0B44ED-BBC0-4FB1-AA03-1782C8840E06}">
      <dgm:prSet/>
      <dgm:spPr/>
      <dgm:t>
        <a:bodyPr/>
        <a:lstStyle/>
        <a:p>
          <a:r>
            <a:rPr lang="en-US" b="0" i="0" dirty="0"/>
            <a:t>Francois </a:t>
          </a:r>
          <a:r>
            <a:rPr lang="en-US" b="0" i="0" dirty="0" err="1"/>
            <a:t>Demoullin</a:t>
          </a:r>
          <a:r>
            <a:rPr lang="en-US" b="0" i="0" dirty="0"/>
            <a:t>, Apple</a:t>
          </a:r>
          <a:endParaRPr lang="en-US" dirty="0"/>
        </a:p>
      </dgm:t>
    </dgm:pt>
    <dgm:pt modelId="{0A57ACC8-8BBD-4220-A696-12A15A44AFE1}" type="parTrans" cxnId="{533EF9DD-E48B-4175-8CDA-6D95637C3974}">
      <dgm:prSet/>
      <dgm:spPr/>
      <dgm:t>
        <a:bodyPr/>
        <a:lstStyle/>
        <a:p>
          <a:endParaRPr lang="en-US"/>
        </a:p>
      </dgm:t>
    </dgm:pt>
    <dgm:pt modelId="{E555DF82-B1FC-4417-891A-B4A512426307}" type="sibTrans" cxnId="{533EF9DD-E48B-4175-8CDA-6D95637C3974}">
      <dgm:prSet/>
      <dgm:spPr/>
      <dgm:t>
        <a:bodyPr/>
        <a:lstStyle/>
        <a:p>
          <a:endParaRPr lang="en-US"/>
        </a:p>
      </dgm:t>
    </dgm:pt>
    <dgm:pt modelId="{FFEBCECD-EA1A-4429-A7FE-63BAE3CA3873}">
      <dgm:prSet custT="1"/>
      <dgm:spPr/>
      <dgm:t>
        <a:bodyPr/>
        <a:lstStyle/>
        <a:p>
          <a:r>
            <a:rPr lang="en-US" sz="1300" b="0" i="0" dirty="0"/>
            <a:t>Registrars</a:t>
          </a:r>
          <a:endParaRPr lang="en-US" sz="1300" dirty="0"/>
        </a:p>
      </dgm:t>
    </dgm:pt>
    <dgm:pt modelId="{CCDF63D2-3AED-4E16-A8F1-E0EADE522476}" type="parTrans" cxnId="{9399903C-EB33-4F7F-AD61-A1B2D41900D8}">
      <dgm:prSet/>
      <dgm:spPr/>
      <dgm:t>
        <a:bodyPr/>
        <a:lstStyle/>
        <a:p>
          <a:endParaRPr lang="en-US"/>
        </a:p>
      </dgm:t>
    </dgm:pt>
    <dgm:pt modelId="{00250FC1-C85B-4B0F-B22B-936682A08273}" type="sibTrans" cxnId="{9399903C-EB33-4F7F-AD61-A1B2D41900D8}">
      <dgm:prSet/>
      <dgm:spPr/>
      <dgm:t>
        <a:bodyPr/>
        <a:lstStyle/>
        <a:p>
          <a:endParaRPr lang="en-US"/>
        </a:p>
      </dgm:t>
    </dgm:pt>
    <dgm:pt modelId="{37A9A881-3912-4431-BDAE-927D6C34430D}">
      <dgm:prSet/>
      <dgm:spPr/>
      <dgm:t>
        <a:bodyPr/>
        <a:lstStyle/>
        <a:p>
          <a:r>
            <a:rPr lang="en-US" b="0" i="0" dirty="0"/>
            <a:t>Gaurav Bhokare, Univ. of Utah</a:t>
          </a:r>
          <a:endParaRPr lang="en-US" dirty="0"/>
        </a:p>
      </dgm:t>
    </dgm:pt>
    <dgm:pt modelId="{0CCE12D8-9F7F-41DE-974B-0FE1E1BFAB50}" type="parTrans" cxnId="{C49F1E58-4A82-425E-B4FB-CEC974BD0871}">
      <dgm:prSet/>
      <dgm:spPr/>
      <dgm:t>
        <a:bodyPr/>
        <a:lstStyle/>
        <a:p>
          <a:endParaRPr lang="en-US"/>
        </a:p>
      </dgm:t>
    </dgm:pt>
    <dgm:pt modelId="{AAEC5528-0768-4C8D-A9D1-77C7F9354A49}" type="sibTrans" cxnId="{C49F1E58-4A82-425E-B4FB-CEC974BD0871}">
      <dgm:prSet/>
      <dgm:spPr/>
      <dgm:t>
        <a:bodyPr/>
        <a:lstStyle/>
        <a:p>
          <a:endParaRPr lang="en-US"/>
        </a:p>
      </dgm:t>
    </dgm:pt>
    <dgm:pt modelId="{5C150643-0F82-4B25-86E3-FAA14A5031EB}">
      <dgm:prSet/>
      <dgm:spPr/>
      <dgm:t>
        <a:bodyPr/>
        <a:lstStyle/>
        <a:p>
          <a:r>
            <a:rPr lang="en-US" b="0" i="0" dirty="0"/>
            <a:t>Pengpei Hong, Univ. of Utah</a:t>
          </a:r>
          <a:endParaRPr lang="en-US" dirty="0"/>
        </a:p>
      </dgm:t>
    </dgm:pt>
    <dgm:pt modelId="{1787E3F9-673E-4234-B5C7-D6AF01E908F1}" type="parTrans" cxnId="{852A6E25-EE1F-45B9-8725-53E7F50BAE08}">
      <dgm:prSet/>
      <dgm:spPr/>
      <dgm:t>
        <a:bodyPr/>
        <a:lstStyle/>
        <a:p>
          <a:endParaRPr lang="en-US"/>
        </a:p>
      </dgm:t>
    </dgm:pt>
    <dgm:pt modelId="{06163887-66B9-428B-B4A5-003995694A67}" type="sibTrans" cxnId="{852A6E25-EE1F-45B9-8725-53E7F50BAE08}">
      <dgm:prSet/>
      <dgm:spPr/>
      <dgm:t>
        <a:bodyPr/>
        <a:lstStyle/>
        <a:p>
          <a:endParaRPr lang="en-US"/>
        </a:p>
      </dgm:t>
    </dgm:pt>
    <dgm:pt modelId="{D96DD1F3-1CEB-4D25-9F54-4F6B5FA7EE3A}">
      <dgm:prSet custT="1"/>
      <dgm:spPr/>
      <dgm:t>
        <a:bodyPr/>
        <a:lstStyle/>
        <a:p>
          <a:r>
            <a:rPr lang="en-US" sz="1300" b="0" i="0" dirty="0"/>
            <a:t>Treasurers</a:t>
          </a:r>
          <a:endParaRPr lang="en-US" sz="1300" dirty="0"/>
        </a:p>
      </dgm:t>
    </dgm:pt>
    <dgm:pt modelId="{0979C2C9-3167-475C-8BA0-243910B73599}" type="parTrans" cxnId="{D094D5D8-927E-4216-9338-33235E0390AE}">
      <dgm:prSet/>
      <dgm:spPr/>
      <dgm:t>
        <a:bodyPr/>
        <a:lstStyle/>
        <a:p>
          <a:endParaRPr lang="en-US"/>
        </a:p>
      </dgm:t>
    </dgm:pt>
    <dgm:pt modelId="{A81828CE-F46A-4860-9B85-8458D4108B68}" type="sibTrans" cxnId="{D094D5D8-927E-4216-9338-33235E0390AE}">
      <dgm:prSet/>
      <dgm:spPr/>
      <dgm:t>
        <a:bodyPr/>
        <a:lstStyle/>
        <a:p>
          <a:endParaRPr lang="en-US"/>
        </a:p>
      </dgm:t>
    </dgm:pt>
    <dgm:pt modelId="{EBD540CB-A609-4B79-874E-57D15D75ACC1}">
      <dgm:prSet/>
      <dgm:spPr/>
      <dgm:t>
        <a:bodyPr/>
        <a:lstStyle/>
        <a:p>
          <a:r>
            <a:rPr lang="en-US" b="0" i="0" dirty="0"/>
            <a:t>Steve Molnar, NVIDIA (advisory)</a:t>
          </a:r>
          <a:endParaRPr lang="en-US" dirty="0"/>
        </a:p>
      </dgm:t>
    </dgm:pt>
    <dgm:pt modelId="{1846B53E-D75B-449D-AAB5-9D087B263716}" type="parTrans" cxnId="{E3A3B21E-F718-4D2B-A332-416500930DA8}">
      <dgm:prSet/>
      <dgm:spPr/>
      <dgm:t>
        <a:bodyPr/>
        <a:lstStyle/>
        <a:p>
          <a:endParaRPr lang="en-US"/>
        </a:p>
      </dgm:t>
    </dgm:pt>
    <dgm:pt modelId="{CFBE8157-DFCA-4E80-BF4C-9BD14399EE87}" type="sibTrans" cxnId="{E3A3B21E-F718-4D2B-A332-416500930DA8}">
      <dgm:prSet/>
      <dgm:spPr/>
      <dgm:t>
        <a:bodyPr/>
        <a:lstStyle/>
        <a:p>
          <a:endParaRPr lang="en-US"/>
        </a:p>
      </dgm:t>
    </dgm:pt>
    <dgm:pt modelId="{8F3B9DFE-95C9-4B3A-AA22-EF84A82E211C}">
      <dgm:prSet custT="1"/>
      <dgm:spPr/>
      <dgm:t>
        <a:bodyPr/>
        <a:lstStyle/>
        <a:p>
          <a:r>
            <a:rPr lang="en-US" sz="1300" dirty="0"/>
            <a:t>Esteban Clua, Univ. Federal Fluminense</a:t>
          </a:r>
        </a:p>
      </dgm:t>
    </dgm:pt>
    <dgm:pt modelId="{AB127078-FD3E-4933-8071-4E69601186E7}" type="parTrans" cxnId="{F40F2977-5679-46D4-A277-9062936C45DA}">
      <dgm:prSet/>
      <dgm:spPr/>
      <dgm:t>
        <a:bodyPr/>
        <a:lstStyle/>
        <a:p>
          <a:endParaRPr lang="en-US"/>
        </a:p>
      </dgm:t>
    </dgm:pt>
    <dgm:pt modelId="{170A05C1-7188-46D3-BD82-C24864A7E39A}" type="sibTrans" cxnId="{F40F2977-5679-46D4-A277-9062936C45DA}">
      <dgm:prSet/>
      <dgm:spPr/>
      <dgm:t>
        <a:bodyPr/>
        <a:lstStyle/>
        <a:p>
          <a:endParaRPr lang="en-US"/>
        </a:p>
      </dgm:t>
    </dgm:pt>
    <dgm:pt modelId="{93F17E9C-FAAA-4B63-9325-6C8C37BFCC4F}">
      <dgm:prSet/>
      <dgm:spPr/>
      <dgm:t>
        <a:bodyPr/>
        <a:lstStyle/>
        <a:p>
          <a:r>
            <a:rPr lang="en-US" dirty="0"/>
            <a:t>Richard Membarth, THI and DFKI</a:t>
          </a:r>
        </a:p>
      </dgm:t>
    </dgm:pt>
    <dgm:pt modelId="{8CBE7423-B53B-4E40-B773-7D694E7F5F44}" type="parTrans" cxnId="{AF07F4F4-54E2-49EC-8885-502A1403A282}">
      <dgm:prSet/>
      <dgm:spPr/>
      <dgm:t>
        <a:bodyPr/>
        <a:lstStyle/>
        <a:p>
          <a:endParaRPr lang="en-US"/>
        </a:p>
      </dgm:t>
    </dgm:pt>
    <dgm:pt modelId="{41381396-4F84-43C3-8559-502D3D8B3A19}" type="sibTrans" cxnId="{AF07F4F4-54E2-49EC-8885-502A1403A282}">
      <dgm:prSet/>
      <dgm:spPr/>
      <dgm:t>
        <a:bodyPr/>
        <a:lstStyle/>
        <a:p>
          <a:endParaRPr lang="en-US"/>
        </a:p>
      </dgm:t>
    </dgm:pt>
    <dgm:pt modelId="{69761D71-9248-4D70-97AB-E2E052BB8E51}">
      <dgm:prSet/>
      <dgm:spPr/>
      <dgm:t>
        <a:bodyPr/>
        <a:lstStyle/>
        <a:p>
          <a:r>
            <a:rPr lang="en-US" b="0" i="0" dirty="0"/>
            <a:t>Jacco Bikker, Traverse Research</a:t>
          </a:r>
          <a:endParaRPr lang="en-US" dirty="0"/>
        </a:p>
      </dgm:t>
    </dgm:pt>
    <dgm:pt modelId="{EE119E6F-B7CF-4E94-90B0-CF76519B8DF2}" type="parTrans" cxnId="{DB32F38B-F03A-4C8B-A5D3-6393960DFA15}">
      <dgm:prSet/>
      <dgm:spPr/>
      <dgm:t>
        <a:bodyPr/>
        <a:lstStyle/>
        <a:p>
          <a:endParaRPr lang="en-US"/>
        </a:p>
      </dgm:t>
    </dgm:pt>
    <dgm:pt modelId="{D13B87BC-A084-47FC-B906-1CA5EFAED2B1}" type="sibTrans" cxnId="{DB32F38B-F03A-4C8B-A5D3-6393960DFA15}">
      <dgm:prSet/>
      <dgm:spPr/>
      <dgm:t>
        <a:bodyPr/>
        <a:lstStyle/>
        <a:p>
          <a:endParaRPr lang="en-US"/>
        </a:p>
      </dgm:t>
    </dgm:pt>
    <dgm:pt modelId="{E02B8AA6-0573-467F-9441-B32999B027B7}">
      <dgm:prSet/>
      <dgm:spPr/>
      <dgm:t>
        <a:bodyPr/>
        <a:lstStyle/>
        <a:p>
          <a:r>
            <a:rPr lang="en-US" b="0" i="0" dirty="0"/>
            <a:t>Aaron Knoll, AMD</a:t>
          </a:r>
          <a:endParaRPr lang="en-US" dirty="0"/>
        </a:p>
      </dgm:t>
    </dgm:pt>
    <dgm:pt modelId="{6EB4D62C-20DF-4FF5-868F-CAD131978F89}" type="parTrans" cxnId="{EA697799-89C8-4E12-B6B3-6E239F68DB54}">
      <dgm:prSet/>
      <dgm:spPr/>
      <dgm:t>
        <a:bodyPr/>
        <a:lstStyle/>
        <a:p>
          <a:endParaRPr lang="en-US"/>
        </a:p>
      </dgm:t>
    </dgm:pt>
    <dgm:pt modelId="{00D6781E-5F44-4F6F-8B17-182A1EC2B5CC}" type="sibTrans" cxnId="{EA697799-89C8-4E12-B6B3-6E239F68DB54}">
      <dgm:prSet/>
      <dgm:spPr/>
      <dgm:t>
        <a:bodyPr/>
        <a:lstStyle/>
        <a:p>
          <a:endParaRPr lang="en-US"/>
        </a:p>
      </dgm:t>
    </dgm:pt>
    <dgm:pt modelId="{7D70A00B-A6F0-44F9-A7E4-D0ED72014725}">
      <dgm:prSet custT="1"/>
      <dgm:spPr/>
      <dgm:t>
        <a:bodyPr/>
        <a:lstStyle/>
        <a:p>
          <a:r>
            <a:rPr lang="en-US" sz="1300" b="0" i="0" dirty="0"/>
            <a:t>Posters Chairs</a:t>
          </a:r>
          <a:endParaRPr lang="en-US" sz="1300" dirty="0"/>
        </a:p>
      </dgm:t>
    </dgm:pt>
    <dgm:pt modelId="{4827B0C9-9CD7-4B94-9300-F5E4D3628A73}" type="parTrans" cxnId="{6C68A9B0-5551-444D-BDD2-088071B46EDA}">
      <dgm:prSet/>
      <dgm:spPr/>
      <dgm:t>
        <a:bodyPr/>
        <a:lstStyle/>
        <a:p>
          <a:endParaRPr lang="en-US"/>
        </a:p>
      </dgm:t>
    </dgm:pt>
    <dgm:pt modelId="{EF17EEE8-387B-4387-84EF-14665396C2A3}" type="sibTrans" cxnId="{6C68A9B0-5551-444D-BDD2-088071B46EDA}">
      <dgm:prSet/>
      <dgm:spPr/>
      <dgm:t>
        <a:bodyPr/>
        <a:lstStyle/>
        <a:p>
          <a:endParaRPr lang="en-US"/>
        </a:p>
      </dgm:t>
    </dgm:pt>
    <dgm:pt modelId="{6DBAFE52-CF8D-4270-9733-597FFD0C0C2C}">
      <dgm:prSet custT="1"/>
      <dgm:spPr/>
      <dgm:t>
        <a:bodyPr/>
        <a:lstStyle/>
        <a:p>
          <a:r>
            <a:rPr lang="en-US" sz="1300" b="0" i="0" dirty="0"/>
            <a:t>Johannes Meng, Intel</a:t>
          </a:r>
          <a:endParaRPr lang="en-US" sz="1300" dirty="0"/>
        </a:p>
      </dgm:t>
    </dgm:pt>
    <dgm:pt modelId="{C579869E-4FF5-42FC-8A2A-6EA293D86676}" type="parTrans" cxnId="{974B2137-11F3-4F3A-B62A-DAD355B37B60}">
      <dgm:prSet/>
      <dgm:spPr/>
      <dgm:t>
        <a:bodyPr/>
        <a:lstStyle/>
        <a:p>
          <a:endParaRPr lang="en-US"/>
        </a:p>
      </dgm:t>
    </dgm:pt>
    <dgm:pt modelId="{6401D81C-3A6F-407D-A145-14D9A8058C47}" type="sibTrans" cxnId="{974B2137-11F3-4F3A-B62A-DAD355B37B60}">
      <dgm:prSet/>
      <dgm:spPr/>
      <dgm:t>
        <a:bodyPr/>
        <a:lstStyle/>
        <a:p>
          <a:endParaRPr lang="en-US"/>
        </a:p>
      </dgm:t>
    </dgm:pt>
    <dgm:pt modelId="{11B06C22-D3DF-4D4C-BFF1-070F92F3F6CD}">
      <dgm:prSet/>
      <dgm:spPr/>
      <dgm:t>
        <a:bodyPr/>
        <a:lstStyle/>
        <a:p>
          <a:r>
            <a:rPr lang="en-US" b="0" i="0" dirty="0"/>
            <a:t>Andrew Kensler, AMD</a:t>
          </a:r>
          <a:endParaRPr lang="en-US" dirty="0"/>
        </a:p>
      </dgm:t>
    </dgm:pt>
    <dgm:pt modelId="{C594DB10-E743-4AD8-96C1-4C1F41BF17A8}" type="parTrans" cxnId="{F7599CDB-673F-48A6-9843-11B23DD66C45}">
      <dgm:prSet/>
      <dgm:spPr/>
      <dgm:t>
        <a:bodyPr/>
        <a:lstStyle/>
        <a:p>
          <a:endParaRPr lang="en-US"/>
        </a:p>
      </dgm:t>
    </dgm:pt>
    <dgm:pt modelId="{0348CDED-BBD0-4238-A2F0-3C6431E38238}" type="sibTrans" cxnId="{F7599CDB-673F-48A6-9843-11B23DD66C45}">
      <dgm:prSet/>
      <dgm:spPr/>
      <dgm:t>
        <a:bodyPr/>
        <a:lstStyle/>
        <a:p>
          <a:endParaRPr lang="en-US"/>
        </a:p>
      </dgm:t>
    </dgm:pt>
    <dgm:pt modelId="{FD8DAC25-B3BD-401D-B591-8293ED2669A4}" type="pres">
      <dgm:prSet presAssocID="{14DF7E8E-F32E-43F5-A1F1-F977AC9405B6}" presName="Name0" presStyleCnt="0">
        <dgm:presLayoutVars>
          <dgm:dir/>
          <dgm:animLvl val="lvl"/>
          <dgm:resizeHandles val="exact"/>
        </dgm:presLayoutVars>
      </dgm:prSet>
      <dgm:spPr/>
    </dgm:pt>
    <dgm:pt modelId="{C88BF146-5BBB-4D7D-AF5D-1F5590E590D8}" type="pres">
      <dgm:prSet presAssocID="{8FA92896-CA9E-4C53-B4D3-E679A1956141}" presName="linNode" presStyleCnt="0"/>
      <dgm:spPr/>
    </dgm:pt>
    <dgm:pt modelId="{ACD91AD6-4755-4CFA-BCA4-AB1166389BEF}" type="pres">
      <dgm:prSet presAssocID="{8FA92896-CA9E-4C53-B4D3-E679A1956141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1FCF63B-7F0D-43D1-9070-B5178D386E17}" type="pres">
      <dgm:prSet presAssocID="{8FA92896-CA9E-4C53-B4D3-E679A1956141}" presName="descendantText" presStyleLbl="alignAccFollowNode1" presStyleIdx="0" presStyleCnt="6">
        <dgm:presLayoutVars>
          <dgm:bulletEnabled val="1"/>
        </dgm:presLayoutVars>
      </dgm:prSet>
      <dgm:spPr/>
    </dgm:pt>
    <dgm:pt modelId="{7809121E-151A-4FFF-B6D0-D954E0FBC564}" type="pres">
      <dgm:prSet presAssocID="{CD0FB2A0-655F-4510-8E7B-08F07FF6E442}" presName="sp" presStyleCnt="0"/>
      <dgm:spPr/>
    </dgm:pt>
    <dgm:pt modelId="{97C716E0-6AC2-41E2-B53E-B1E52C29910D}" type="pres">
      <dgm:prSet presAssocID="{B9FD6DB2-6C03-4F5F-BEB3-2F30EA5B9F54}" presName="linNode" presStyleCnt="0"/>
      <dgm:spPr/>
    </dgm:pt>
    <dgm:pt modelId="{0FE05F8B-59DB-4FEE-A566-9B35B16EDF37}" type="pres">
      <dgm:prSet presAssocID="{B9FD6DB2-6C03-4F5F-BEB3-2F30EA5B9F54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3A317258-3712-4A29-9937-89D602ADC4B4}" type="pres">
      <dgm:prSet presAssocID="{B9FD6DB2-6C03-4F5F-BEB3-2F30EA5B9F54}" presName="descendantText" presStyleLbl="alignAccFollowNode1" presStyleIdx="1" presStyleCnt="6">
        <dgm:presLayoutVars>
          <dgm:bulletEnabled val="1"/>
        </dgm:presLayoutVars>
      </dgm:prSet>
      <dgm:spPr/>
    </dgm:pt>
    <dgm:pt modelId="{9B7678F8-9AF4-42A8-B7CB-386466E4AC06}" type="pres">
      <dgm:prSet presAssocID="{B4049525-B92B-498F-94E4-81AF71AA6427}" presName="sp" presStyleCnt="0"/>
      <dgm:spPr/>
    </dgm:pt>
    <dgm:pt modelId="{C83ADAC2-44A8-4BB0-91E3-50A581D3D82D}" type="pres">
      <dgm:prSet presAssocID="{7D70A00B-A6F0-44F9-A7E4-D0ED72014725}" presName="linNode" presStyleCnt="0"/>
      <dgm:spPr/>
    </dgm:pt>
    <dgm:pt modelId="{20C1A9AB-A218-41C2-A2F0-6B705D7F18AB}" type="pres">
      <dgm:prSet presAssocID="{7D70A00B-A6F0-44F9-A7E4-D0ED7201472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7EDA0C6A-9ACA-447A-BC0F-996E19C78F44}" type="pres">
      <dgm:prSet presAssocID="{7D70A00B-A6F0-44F9-A7E4-D0ED72014725}" presName="descendantText" presStyleLbl="alignAccFollowNode1" presStyleIdx="2" presStyleCnt="6">
        <dgm:presLayoutVars>
          <dgm:bulletEnabled val="1"/>
        </dgm:presLayoutVars>
      </dgm:prSet>
      <dgm:spPr/>
    </dgm:pt>
    <dgm:pt modelId="{BFD23C92-6774-49B6-8197-64714B6BC7E6}" type="pres">
      <dgm:prSet presAssocID="{EF17EEE8-387B-4387-84EF-14665396C2A3}" presName="sp" presStyleCnt="0"/>
      <dgm:spPr/>
    </dgm:pt>
    <dgm:pt modelId="{195B7F14-9655-43FD-AB7B-D230CD487745}" type="pres">
      <dgm:prSet presAssocID="{16C21699-2839-4C95-A544-E5C08443CAE0}" presName="linNode" presStyleCnt="0"/>
      <dgm:spPr/>
    </dgm:pt>
    <dgm:pt modelId="{51FA20A0-1321-4005-9990-603AB7BADD4D}" type="pres">
      <dgm:prSet presAssocID="{16C21699-2839-4C95-A544-E5C08443CAE0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359F23E7-C50B-4F4D-9CF0-F9ACC9264776}" type="pres">
      <dgm:prSet presAssocID="{16C21699-2839-4C95-A544-E5C08443CAE0}" presName="descendantText" presStyleLbl="alignAccFollowNode1" presStyleIdx="3" presStyleCnt="6">
        <dgm:presLayoutVars>
          <dgm:bulletEnabled val="1"/>
        </dgm:presLayoutVars>
      </dgm:prSet>
      <dgm:spPr/>
    </dgm:pt>
    <dgm:pt modelId="{DF5577C3-753E-40ED-A83A-5AC944FD96CB}" type="pres">
      <dgm:prSet presAssocID="{0E184C98-AC38-423F-A2A3-9F617E930A46}" presName="sp" presStyleCnt="0"/>
      <dgm:spPr/>
    </dgm:pt>
    <dgm:pt modelId="{09BACB71-FB4B-4BF2-BBE9-DE2F06783B93}" type="pres">
      <dgm:prSet presAssocID="{FFEBCECD-EA1A-4429-A7FE-63BAE3CA3873}" presName="linNode" presStyleCnt="0"/>
      <dgm:spPr/>
    </dgm:pt>
    <dgm:pt modelId="{82719384-6096-42F1-B898-1C9B7493493B}" type="pres">
      <dgm:prSet presAssocID="{FFEBCECD-EA1A-4429-A7FE-63BAE3CA3873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3D2BF36F-8325-4CB2-B211-BC783DEC5183}" type="pres">
      <dgm:prSet presAssocID="{FFEBCECD-EA1A-4429-A7FE-63BAE3CA3873}" presName="descendantText" presStyleLbl="alignAccFollowNode1" presStyleIdx="4" presStyleCnt="6">
        <dgm:presLayoutVars>
          <dgm:bulletEnabled val="1"/>
        </dgm:presLayoutVars>
      </dgm:prSet>
      <dgm:spPr/>
    </dgm:pt>
    <dgm:pt modelId="{E8FAE92C-8856-415C-B820-4690DFF1728D}" type="pres">
      <dgm:prSet presAssocID="{00250FC1-C85B-4B0F-B22B-936682A08273}" presName="sp" presStyleCnt="0"/>
      <dgm:spPr/>
    </dgm:pt>
    <dgm:pt modelId="{B188BD16-9FC8-4684-9B43-D5B952543CDE}" type="pres">
      <dgm:prSet presAssocID="{D96DD1F3-1CEB-4D25-9F54-4F6B5FA7EE3A}" presName="linNode" presStyleCnt="0"/>
      <dgm:spPr/>
    </dgm:pt>
    <dgm:pt modelId="{8F132E46-20E4-4E79-A3ED-78A10A32C554}" type="pres">
      <dgm:prSet presAssocID="{D96DD1F3-1CEB-4D25-9F54-4F6B5FA7EE3A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AA2E29E3-5E21-4518-B3BF-2BB3196BD552}" type="pres">
      <dgm:prSet presAssocID="{D96DD1F3-1CEB-4D25-9F54-4F6B5FA7EE3A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52F9703-9488-402E-931C-243B799C5AED}" type="presOf" srcId="{11B06C22-D3DF-4D4C-BFF1-070F92F3F6CD}" destId="{7EDA0C6A-9ACA-447A-BC0F-996E19C78F44}" srcOrd="0" destOrd="1" presId="urn:microsoft.com/office/officeart/2005/8/layout/vList5"/>
    <dgm:cxn modelId="{E3A3B21E-F718-4D2B-A332-416500930DA8}" srcId="{D96DD1F3-1CEB-4D25-9F54-4F6B5FA7EE3A}" destId="{EBD540CB-A609-4B79-874E-57D15D75ACC1}" srcOrd="1" destOrd="0" parTransId="{1846B53E-D75B-449D-AAB5-9D087B263716}" sibTransId="{CFBE8157-DFCA-4E80-BF4C-9BD14399EE87}"/>
    <dgm:cxn modelId="{852A6E25-EE1F-45B9-8725-53E7F50BAE08}" srcId="{FFEBCECD-EA1A-4429-A7FE-63BAE3CA3873}" destId="{5C150643-0F82-4B25-86E3-FAA14A5031EB}" srcOrd="1" destOrd="0" parTransId="{1787E3F9-673E-4234-B5C7-D6AF01E908F1}" sibTransId="{06163887-66B9-428B-B4A5-003995694A67}"/>
    <dgm:cxn modelId="{974B2137-11F3-4F3A-B62A-DAD355B37B60}" srcId="{8FA92896-CA9E-4C53-B4D3-E679A1956141}" destId="{6DBAFE52-CF8D-4270-9733-597FFD0C0C2C}" srcOrd="1" destOrd="0" parTransId="{C579869E-4FF5-42FC-8A2A-6EA293D86676}" sibTransId="{6401D81C-3A6F-407D-A145-14D9A8058C47}"/>
    <dgm:cxn modelId="{9399903C-EB33-4F7F-AD61-A1B2D41900D8}" srcId="{14DF7E8E-F32E-43F5-A1F1-F977AC9405B6}" destId="{FFEBCECD-EA1A-4429-A7FE-63BAE3CA3873}" srcOrd="4" destOrd="0" parTransId="{CCDF63D2-3AED-4E16-A8F1-E0EADE522476}" sibTransId="{00250FC1-C85B-4B0F-B22B-936682A08273}"/>
    <dgm:cxn modelId="{5B47613F-EBE6-42C3-A7A2-B7477A65D5F1}" srcId="{14DF7E8E-F32E-43F5-A1F1-F977AC9405B6}" destId="{B9FD6DB2-6C03-4F5F-BEB3-2F30EA5B9F54}" srcOrd="1" destOrd="0" parTransId="{40EDA4D2-6F1C-4436-8E43-BC2C7A94CE20}" sibTransId="{B4049525-B92B-498F-94E4-81AF71AA6427}"/>
    <dgm:cxn modelId="{2D12B246-0EA1-4770-8558-3733D912CED1}" type="presOf" srcId="{E8190B75-64C7-4E7F-AE5D-7E38B25CA6FE}" destId="{7EDA0C6A-9ACA-447A-BC0F-996E19C78F44}" srcOrd="0" destOrd="0" presId="urn:microsoft.com/office/officeart/2005/8/layout/vList5"/>
    <dgm:cxn modelId="{1D230948-703B-4D27-980A-17C597CD6B37}" type="presOf" srcId="{93F17E9C-FAAA-4B63-9325-6C8C37BFCC4F}" destId="{AA2E29E3-5E21-4518-B3BF-2BB3196BD552}" srcOrd="0" destOrd="0" presId="urn:microsoft.com/office/officeart/2005/8/layout/vList5"/>
    <dgm:cxn modelId="{C2803A4C-A895-4925-B325-973B5128E7E5}" srcId="{14DF7E8E-F32E-43F5-A1F1-F977AC9405B6}" destId="{16C21699-2839-4C95-A544-E5C08443CAE0}" srcOrd="3" destOrd="0" parTransId="{E2798524-EFEC-420D-A457-3CB29DAA8FD4}" sibTransId="{0E184C98-AC38-423F-A2A3-9F617E930A46}"/>
    <dgm:cxn modelId="{C49F1E58-4A82-425E-B4FB-CEC974BD0871}" srcId="{FFEBCECD-EA1A-4429-A7FE-63BAE3CA3873}" destId="{37A9A881-3912-4431-BDAE-927D6C34430D}" srcOrd="0" destOrd="0" parTransId="{0CCE12D8-9F7F-41DE-974B-0FE1E1BFAB50}" sibTransId="{AAEC5528-0768-4C8D-A9D1-77C7F9354A49}"/>
    <dgm:cxn modelId="{A69C845B-2AF0-42BE-BDF2-B78DEBD0CEB6}" type="presOf" srcId="{E02B8AA6-0573-467F-9441-B32999B027B7}" destId="{3A317258-3712-4A29-9937-89D602ADC4B4}" srcOrd="0" destOrd="1" presId="urn:microsoft.com/office/officeart/2005/8/layout/vList5"/>
    <dgm:cxn modelId="{D1843E5C-EEC5-4C43-B2DA-30EF88DAF290}" type="presOf" srcId="{8F3B9DFE-95C9-4B3A-AA22-EF84A82E211C}" destId="{A1FCF63B-7F0D-43D1-9070-B5178D386E17}" srcOrd="0" destOrd="0" presId="urn:microsoft.com/office/officeart/2005/8/layout/vList5"/>
    <dgm:cxn modelId="{5B01C866-2CF0-4986-9674-4E92F392A7DD}" type="presOf" srcId="{37A9A881-3912-4431-BDAE-927D6C34430D}" destId="{3D2BF36F-8325-4CB2-B211-BC783DEC5183}" srcOrd="0" destOrd="0" presId="urn:microsoft.com/office/officeart/2005/8/layout/vList5"/>
    <dgm:cxn modelId="{F40F2977-5679-46D4-A277-9062936C45DA}" srcId="{8FA92896-CA9E-4C53-B4D3-E679A1956141}" destId="{8F3B9DFE-95C9-4B3A-AA22-EF84A82E211C}" srcOrd="0" destOrd="0" parTransId="{AB127078-FD3E-4933-8071-4E69601186E7}" sibTransId="{170A05C1-7188-46D3-BD82-C24864A7E39A}"/>
    <dgm:cxn modelId="{2A2FC97A-22D4-4681-8EFA-3EB3CAA7DB07}" type="presOf" srcId="{B9FD6DB2-6C03-4F5F-BEB3-2F30EA5B9F54}" destId="{0FE05F8B-59DB-4FEE-A566-9B35B16EDF37}" srcOrd="0" destOrd="0" presId="urn:microsoft.com/office/officeart/2005/8/layout/vList5"/>
    <dgm:cxn modelId="{4C29397D-A7D4-406A-AD1E-013586967A2A}" type="presOf" srcId="{16C21699-2839-4C95-A544-E5C08443CAE0}" destId="{51FA20A0-1321-4005-9990-603AB7BADD4D}" srcOrd="0" destOrd="0" presId="urn:microsoft.com/office/officeart/2005/8/layout/vList5"/>
    <dgm:cxn modelId="{DB32F38B-F03A-4C8B-A5D3-6393960DFA15}" srcId="{B9FD6DB2-6C03-4F5F-BEB3-2F30EA5B9F54}" destId="{69761D71-9248-4D70-97AB-E2E052BB8E51}" srcOrd="0" destOrd="0" parTransId="{EE119E6F-B7CF-4E94-90B0-CF76519B8DF2}" sibTransId="{D13B87BC-A084-47FC-B906-1CA5EFAED2B1}"/>
    <dgm:cxn modelId="{EA697799-89C8-4E12-B6B3-6E239F68DB54}" srcId="{B9FD6DB2-6C03-4F5F-BEB3-2F30EA5B9F54}" destId="{E02B8AA6-0573-467F-9441-B32999B027B7}" srcOrd="1" destOrd="0" parTransId="{6EB4D62C-20DF-4FF5-868F-CAD131978F89}" sibTransId="{00D6781E-5F44-4F6F-8B17-182A1EC2B5CC}"/>
    <dgm:cxn modelId="{900249A1-7EA6-467C-955C-E969C19F45C7}" type="presOf" srcId="{14DF7E8E-F32E-43F5-A1F1-F977AC9405B6}" destId="{FD8DAC25-B3BD-401D-B591-8293ED2669A4}" srcOrd="0" destOrd="0" presId="urn:microsoft.com/office/officeart/2005/8/layout/vList5"/>
    <dgm:cxn modelId="{730165AC-1510-4E26-ADDA-A0F26F8E70B2}" type="presOf" srcId="{8FA92896-CA9E-4C53-B4D3-E679A1956141}" destId="{ACD91AD6-4755-4CFA-BCA4-AB1166389BEF}" srcOrd="0" destOrd="0" presId="urn:microsoft.com/office/officeart/2005/8/layout/vList5"/>
    <dgm:cxn modelId="{6C68A9B0-5551-444D-BDD2-088071B46EDA}" srcId="{14DF7E8E-F32E-43F5-A1F1-F977AC9405B6}" destId="{7D70A00B-A6F0-44F9-A7E4-D0ED72014725}" srcOrd="2" destOrd="0" parTransId="{4827B0C9-9CD7-4B94-9300-F5E4D3628A73}" sibTransId="{EF17EEE8-387B-4387-84EF-14665396C2A3}"/>
    <dgm:cxn modelId="{84DDC9B1-D215-4354-855D-93E7CB662FF6}" srcId="{14DF7E8E-F32E-43F5-A1F1-F977AC9405B6}" destId="{8FA92896-CA9E-4C53-B4D3-E679A1956141}" srcOrd="0" destOrd="0" parTransId="{9A3B888A-D4AD-4F71-89B0-87902BAD79D0}" sibTransId="{CD0FB2A0-655F-4510-8E7B-08F07FF6E442}"/>
    <dgm:cxn modelId="{982DAFBC-0EAB-4DFE-AF3F-700DFCD146B1}" type="presOf" srcId="{EBD540CB-A609-4B79-874E-57D15D75ACC1}" destId="{AA2E29E3-5E21-4518-B3BF-2BB3196BD552}" srcOrd="0" destOrd="1" presId="urn:microsoft.com/office/officeart/2005/8/layout/vList5"/>
    <dgm:cxn modelId="{B056ACBE-45FC-45DC-AFD5-4217608BD990}" type="presOf" srcId="{69761D71-9248-4D70-97AB-E2E052BB8E51}" destId="{3A317258-3712-4A29-9937-89D602ADC4B4}" srcOrd="0" destOrd="0" presId="urn:microsoft.com/office/officeart/2005/8/layout/vList5"/>
    <dgm:cxn modelId="{84D185C1-36DF-41C5-9522-9825B3E89653}" type="presOf" srcId="{2D0B44ED-BBC0-4FB1-AA03-1782C8840E06}" destId="{359F23E7-C50B-4F4D-9CF0-F9ACC9264776}" srcOrd="0" destOrd="0" presId="urn:microsoft.com/office/officeart/2005/8/layout/vList5"/>
    <dgm:cxn modelId="{C76740C3-3FA6-4C60-B7F9-B147435633FA}" type="presOf" srcId="{FFEBCECD-EA1A-4429-A7FE-63BAE3CA3873}" destId="{82719384-6096-42F1-B898-1C9B7493493B}" srcOrd="0" destOrd="0" presId="urn:microsoft.com/office/officeart/2005/8/layout/vList5"/>
    <dgm:cxn modelId="{5AD7D4C9-4B7A-426C-A04E-7054F575519F}" type="presOf" srcId="{7D70A00B-A6F0-44F9-A7E4-D0ED72014725}" destId="{20C1A9AB-A218-41C2-A2F0-6B705D7F18AB}" srcOrd="0" destOrd="0" presId="urn:microsoft.com/office/officeart/2005/8/layout/vList5"/>
    <dgm:cxn modelId="{0128CFD3-048C-4EF5-8055-67107A6833F7}" type="presOf" srcId="{6DBAFE52-CF8D-4270-9733-597FFD0C0C2C}" destId="{A1FCF63B-7F0D-43D1-9070-B5178D386E17}" srcOrd="0" destOrd="1" presId="urn:microsoft.com/office/officeart/2005/8/layout/vList5"/>
    <dgm:cxn modelId="{D094D5D8-927E-4216-9338-33235E0390AE}" srcId="{14DF7E8E-F32E-43F5-A1F1-F977AC9405B6}" destId="{D96DD1F3-1CEB-4D25-9F54-4F6B5FA7EE3A}" srcOrd="5" destOrd="0" parTransId="{0979C2C9-3167-475C-8BA0-243910B73599}" sibTransId="{A81828CE-F46A-4860-9B85-8458D4108B68}"/>
    <dgm:cxn modelId="{F7599CDB-673F-48A6-9843-11B23DD66C45}" srcId="{7D70A00B-A6F0-44F9-A7E4-D0ED72014725}" destId="{11B06C22-D3DF-4D4C-BFF1-070F92F3F6CD}" srcOrd="1" destOrd="0" parTransId="{C594DB10-E743-4AD8-96C1-4C1F41BF17A8}" sibTransId="{0348CDED-BBD0-4238-A2F0-3C6431E38238}"/>
    <dgm:cxn modelId="{533EF9DD-E48B-4175-8CDA-6D95637C3974}" srcId="{16C21699-2839-4C95-A544-E5C08443CAE0}" destId="{2D0B44ED-BBC0-4FB1-AA03-1782C8840E06}" srcOrd="0" destOrd="0" parTransId="{0A57ACC8-8BBD-4220-A696-12A15A44AFE1}" sibTransId="{E555DF82-B1FC-4417-891A-B4A512426307}"/>
    <dgm:cxn modelId="{7246C3DE-5454-4DF0-A9C5-157CDD17FD0C}" type="presOf" srcId="{5C150643-0F82-4B25-86E3-FAA14A5031EB}" destId="{3D2BF36F-8325-4CB2-B211-BC783DEC5183}" srcOrd="0" destOrd="1" presId="urn:microsoft.com/office/officeart/2005/8/layout/vList5"/>
    <dgm:cxn modelId="{9150AFE5-0E76-4515-9C94-CF99A79098B3}" srcId="{7D70A00B-A6F0-44F9-A7E4-D0ED72014725}" destId="{E8190B75-64C7-4E7F-AE5D-7E38B25CA6FE}" srcOrd="0" destOrd="0" parTransId="{A656C4E1-AB4F-4A20-99A8-C726DF569822}" sibTransId="{B497830C-4CC7-4413-9B27-77FC250DA561}"/>
    <dgm:cxn modelId="{9BBD75F1-0E8F-41F8-AF54-50E4E5E0B06F}" type="presOf" srcId="{D96DD1F3-1CEB-4D25-9F54-4F6B5FA7EE3A}" destId="{8F132E46-20E4-4E79-A3ED-78A10A32C554}" srcOrd="0" destOrd="0" presId="urn:microsoft.com/office/officeart/2005/8/layout/vList5"/>
    <dgm:cxn modelId="{AF07F4F4-54E2-49EC-8885-502A1403A282}" srcId="{D96DD1F3-1CEB-4D25-9F54-4F6B5FA7EE3A}" destId="{93F17E9C-FAAA-4B63-9325-6C8C37BFCC4F}" srcOrd="0" destOrd="0" parTransId="{8CBE7423-B53B-4E40-B773-7D694E7F5F44}" sibTransId="{41381396-4F84-43C3-8559-502D3D8B3A19}"/>
    <dgm:cxn modelId="{89D0DA34-DA30-4B5C-B0EA-B79214749B65}" type="presParOf" srcId="{FD8DAC25-B3BD-401D-B591-8293ED2669A4}" destId="{C88BF146-5BBB-4D7D-AF5D-1F5590E590D8}" srcOrd="0" destOrd="0" presId="urn:microsoft.com/office/officeart/2005/8/layout/vList5"/>
    <dgm:cxn modelId="{92D1FE39-E420-4912-BAD8-10CA0334F22D}" type="presParOf" srcId="{C88BF146-5BBB-4D7D-AF5D-1F5590E590D8}" destId="{ACD91AD6-4755-4CFA-BCA4-AB1166389BEF}" srcOrd="0" destOrd="0" presId="urn:microsoft.com/office/officeart/2005/8/layout/vList5"/>
    <dgm:cxn modelId="{211EBFCF-A3E5-491C-9442-107D68676E90}" type="presParOf" srcId="{C88BF146-5BBB-4D7D-AF5D-1F5590E590D8}" destId="{A1FCF63B-7F0D-43D1-9070-B5178D386E17}" srcOrd="1" destOrd="0" presId="urn:microsoft.com/office/officeart/2005/8/layout/vList5"/>
    <dgm:cxn modelId="{381DD79C-2191-4EC8-B88A-7E4DC87B2E21}" type="presParOf" srcId="{FD8DAC25-B3BD-401D-B591-8293ED2669A4}" destId="{7809121E-151A-4FFF-B6D0-D954E0FBC564}" srcOrd="1" destOrd="0" presId="urn:microsoft.com/office/officeart/2005/8/layout/vList5"/>
    <dgm:cxn modelId="{0569DC0F-1D31-4197-9C69-2D3386C9022A}" type="presParOf" srcId="{FD8DAC25-B3BD-401D-B591-8293ED2669A4}" destId="{97C716E0-6AC2-41E2-B53E-B1E52C29910D}" srcOrd="2" destOrd="0" presId="urn:microsoft.com/office/officeart/2005/8/layout/vList5"/>
    <dgm:cxn modelId="{8A394571-90CA-498B-B45D-F17C392F2684}" type="presParOf" srcId="{97C716E0-6AC2-41E2-B53E-B1E52C29910D}" destId="{0FE05F8B-59DB-4FEE-A566-9B35B16EDF37}" srcOrd="0" destOrd="0" presId="urn:microsoft.com/office/officeart/2005/8/layout/vList5"/>
    <dgm:cxn modelId="{37512A6B-DE0B-4891-8287-F748A8A4E94F}" type="presParOf" srcId="{97C716E0-6AC2-41E2-B53E-B1E52C29910D}" destId="{3A317258-3712-4A29-9937-89D602ADC4B4}" srcOrd="1" destOrd="0" presId="urn:microsoft.com/office/officeart/2005/8/layout/vList5"/>
    <dgm:cxn modelId="{83F03FFC-713E-4E38-9A5C-B44273F36A4C}" type="presParOf" srcId="{FD8DAC25-B3BD-401D-B591-8293ED2669A4}" destId="{9B7678F8-9AF4-42A8-B7CB-386466E4AC06}" srcOrd="3" destOrd="0" presId="urn:microsoft.com/office/officeart/2005/8/layout/vList5"/>
    <dgm:cxn modelId="{3BF80F80-AD71-4678-B9E2-2DEE3B640BBC}" type="presParOf" srcId="{FD8DAC25-B3BD-401D-B591-8293ED2669A4}" destId="{C83ADAC2-44A8-4BB0-91E3-50A581D3D82D}" srcOrd="4" destOrd="0" presId="urn:microsoft.com/office/officeart/2005/8/layout/vList5"/>
    <dgm:cxn modelId="{EE60BB94-73FB-449C-A4DF-9416615FBABA}" type="presParOf" srcId="{C83ADAC2-44A8-4BB0-91E3-50A581D3D82D}" destId="{20C1A9AB-A218-41C2-A2F0-6B705D7F18AB}" srcOrd="0" destOrd="0" presId="urn:microsoft.com/office/officeart/2005/8/layout/vList5"/>
    <dgm:cxn modelId="{6A90A468-0092-4C97-A160-AE3C63569395}" type="presParOf" srcId="{C83ADAC2-44A8-4BB0-91E3-50A581D3D82D}" destId="{7EDA0C6A-9ACA-447A-BC0F-996E19C78F44}" srcOrd="1" destOrd="0" presId="urn:microsoft.com/office/officeart/2005/8/layout/vList5"/>
    <dgm:cxn modelId="{20BFD81D-45D6-496B-B429-C3E8460C0DE4}" type="presParOf" srcId="{FD8DAC25-B3BD-401D-B591-8293ED2669A4}" destId="{BFD23C92-6774-49B6-8197-64714B6BC7E6}" srcOrd="5" destOrd="0" presId="urn:microsoft.com/office/officeart/2005/8/layout/vList5"/>
    <dgm:cxn modelId="{15B087C3-73D1-4069-94E2-BCB457F60D33}" type="presParOf" srcId="{FD8DAC25-B3BD-401D-B591-8293ED2669A4}" destId="{195B7F14-9655-43FD-AB7B-D230CD487745}" srcOrd="6" destOrd="0" presId="urn:microsoft.com/office/officeart/2005/8/layout/vList5"/>
    <dgm:cxn modelId="{22C710B9-998F-4694-9182-D2145A8B0B6B}" type="presParOf" srcId="{195B7F14-9655-43FD-AB7B-D230CD487745}" destId="{51FA20A0-1321-4005-9990-603AB7BADD4D}" srcOrd="0" destOrd="0" presId="urn:microsoft.com/office/officeart/2005/8/layout/vList5"/>
    <dgm:cxn modelId="{39C2CC1D-33FC-41BE-90D1-E6D50797A763}" type="presParOf" srcId="{195B7F14-9655-43FD-AB7B-D230CD487745}" destId="{359F23E7-C50B-4F4D-9CF0-F9ACC9264776}" srcOrd="1" destOrd="0" presId="urn:microsoft.com/office/officeart/2005/8/layout/vList5"/>
    <dgm:cxn modelId="{9043133E-35B3-4846-A600-CFF731CCDF7F}" type="presParOf" srcId="{FD8DAC25-B3BD-401D-B591-8293ED2669A4}" destId="{DF5577C3-753E-40ED-A83A-5AC944FD96CB}" srcOrd="7" destOrd="0" presId="urn:microsoft.com/office/officeart/2005/8/layout/vList5"/>
    <dgm:cxn modelId="{F9EA25D2-19A3-47C3-87A7-415D714D1FF6}" type="presParOf" srcId="{FD8DAC25-B3BD-401D-B591-8293ED2669A4}" destId="{09BACB71-FB4B-4BF2-BBE9-DE2F06783B93}" srcOrd="8" destOrd="0" presId="urn:microsoft.com/office/officeart/2005/8/layout/vList5"/>
    <dgm:cxn modelId="{7F6A2E5B-836C-441E-9BD6-8D1F66AF1298}" type="presParOf" srcId="{09BACB71-FB4B-4BF2-BBE9-DE2F06783B93}" destId="{82719384-6096-42F1-B898-1C9B7493493B}" srcOrd="0" destOrd="0" presId="urn:microsoft.com/office/officeart/2005/8/layout/vList5"/>
    <dgm:cxn modelId="{E66B3FD4-8350-4EB2-A1DA-100C31B6D369}" type="presParOf" srcId="{09BACB71-FB4B-4BF2-BBE9-DE2F06783B93}" destId="{3D2BF36F-8325-4CB2-B211-BC783DEC5183}" srcOrd="1" destOrd="0" presId="urn:microsoft.com/office/officeart/2005/8/layout/vList5"/>
    <dgm:cxn modelId="{7730D3C4-4FAF-4C1D-962D-018CF0AFBBCE}" type="presParOf" srcId="{FD8DAC25-B3BD-401D-B591-8293ED2669A4}" destId="{E8FAE92C-8856-415C-B820-4690DFF1728D}" srcOrd="9" destOrd="0" presId="urn:microsoft.com/office/officeart/2005/8/layout/vList5"/>
    <dgm:cxn modelId="{41A4FCF3-F2AA-4831-8A15-B66F410499BD}" type="presParOf" srcId="{FD8DAC25-B3BD-401D-B591-8293ED2669A4}" destId="{B188BD16-9FC8-4684-9B43-D5B952543CDE}" srcOrd="10" destOrd="0" presId="urn:microsoft.com/office/officeart/2005/8/layout/vList5"/>
    <dgm:cxn modelId="{8742AC0A-D71B-48A2-8C19-5582D61B452F}" type="presParOf" srcId="{B188BD16-9FC8-4684-9B43-D5B952543CDE}" destId="{8F132E46-20E4-4E79-A3ED-78A10A32C554}" srcOrd="0" destOrd="0" presId="urn:microsoft.com/office/officeart/2005/8/layout/vList5"/>
    <dgm:cxn modelId="{2798CDE1-1B12-4955-BF1D-A9F73087F8D9}" type="presParOf" srcId="{B188BD16-9FC8-4684-9B43-D5B952543CDE}" destId="{AA2E29E3-5E21-4518-B3BF-2BB3196BD5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F7E8E-F32E-43F5-A1F1-F977AC9405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7FA3B8-0099-4226-82D3-6A246FADA1AA}">
      <dgm:prSet custT="1"/>
      <dgm:spPr/>
      <dgm:t>
        <a:bodyPr/>
        <a:lstStyle/>
        <a:p>
          <a:r>
            <a:rPr lang="en-US" sz="1300" dirty="0"/>
            <a:t>Sponsorship Chair</a:t>
          </a:r>
        </a:p>
      </dgm:t>
    </dgm:pt>
    <dgm:pt modelId="{BE859E8E-05C1-4F6B-A303-6296B08E6CFF}" type="parTrans" cxnId="{E25FFF71-7A04-418E-863E-0F46BEB3223C}">
      <dgm:prSet/>
      <dgm:spPr/>
      <dgm:t>
        <a:bodyPr/>
        <a:lstStyle/>
        <a:p>
          <a:endParaRPr lang="en-US"/>
        </a:p>
      </dgm:t>
    </dgm:pt>
    <dgm:pt modelId="{E8F15CC7-0210-453D-B9B2-729393972686}" type="sibTrans" cxnId="{E25FFF71-7A04-418E-863E-0F46BEB3223C}">
      <dgm:prSet/>
      <dgm:spPr/>
      <dgm:t>
        <a:bodyPr/>
        <a:lstStyle/>
        <a:p>
          <a:endParaRPr lang="en-US"/>
        </a:p>
      </dgm:t>
    </dgm:pt>
    <dgm:pt modelId="{96194D21-1C2B-45B9-ABA6-9997A97A09EA}">
      <dgm:prSet custT="1"/>
      <dgm:spPr/>
      <dgm:t>
        <a:bodyPr/>
        <a:lstStyle/>
        <a:p>
          <a:r>
            <a:rPr lang="en-US" sz="1300" dirty="0"/>
            <a:t>Kenny Gruchalla, NREL</a:t>
          </a:r>
        </a:p>
      </dgm:t>
    </dgm:pt>
    <dgm:pt modelId="{73845891-AE8A-4119-AE31-C3F0BB251C1A}" type="parTrans" cxnId="{A1C9052D-AE60-48FF-AB57-6814CC14AADE}">
      <dgm:prSet/>
      <dgm:spPr/>
      <dgm:t>
        <a:bodyPr/>
        <a:lstStyle/>
        <a:p>
          <a:endParaRPr lang="en-US"/>
        </a:p>
      </dgm:t>
    </dgm:pt>
    <dgm:pt modelId="{2C0AEDE7-1E65-42B1-99C9-828D3F214C16}" type="sibTrans" cxnId="{A1C9052D-AE60-48FF-AB57-6814CC14AADE}">
      <dgm:prSet/>
      <dgm:spPr/>
      <dgm:t>
        <a:bodyPr/>
        <a:lstStyle/>
        <a:p>
          <a:endParaRPr lang="en-US"/>
        </a:p>
      </dgm:t>
    </dgm:pt>
    <dgm:pt modelId="{C912E9CB-D709-460C-8F1C-2C017FD957C8}">
      <dgm:prSet custT="1"/>
      <dgm:spPr/>
      <dgm:t>
        <a:bodyPr/>
        <a:lstStyle/>
        <a:p>
          <a:r>
            <a:rPr lang="en-US" sz="1300" dirty="0"/>
            <a:t>Web Site Maintainers</a:t>
          </a:r>
        </a:p>
      </dgm:t>
    </dgm:pt>
    <dgm:pt modelId="{74DB230B-02D5-4361-8479-BAECE8F3C12D}" type="parTrans" cxnId="{784A12C6-DD99-4E3F-8093-521B8935EE98}">
      <dgm:prSet/>
      <dgm:spPr/>
      <dgm:t>
        <a:bodyPr/>
        <a:lstStyle/>
        <a:p>
          <a:endParaRPr lang="en-US"/>
        </a:p>
      </dgm:t>
    </dgm:pt>
    <dgm:pt modelId="{0D841723-2B7C-4B9F-8BEA-B527A09327D5}" type="sibTrans" cxnId="{784A12C6-DD99-4E3F-8093-521B8935EE98}">
      <dgm:prSet/>
      <dgm:spPr/>
      <dgm:t>
        <a:bodyPr/>
        <a:lstStyle/>
        <a:p>
          <a:endParaRPr lang="en-US"/>
        </a:p>
      </dgm:t>
    </dgm:pt>
    <dgm:pt modelId="{DCF83CF4-AD26-4ED0-B5C6-14AFED34D53F}">
      <dgm:prSet custT="1"/>
      <dgm:spPr/>
      <dgm:t>
        <a:bodyPr/>
        <a:lstStyle/>
        <a:p>
          <a:r>
            <a:rPr lang="en-US" sz="1300" dirty="0"/>
            <a:t>Matth</a:t>
          </a:r>
          <a:r>
            <a:rPr lang="en-US" sz="1300" b="0" i="0" dirty="0"/>
            <a:t>ä</a:t>
          </a:r>
          <a:r>
            <a:rPr lang="en-US" sz="1300" dirty="0"/>
            <a:t>us Chajdas, Intel</a:t>
          </a:r>
        </a:p>
      </dgm:t>
    </dgm:pt>
    <dgm:pt modelId="{28576206-950E-437B-B065-66493A460D0C}" type="parTrans" cxnId="{C1DABE77-E819-47E9-A69E-7F2C3CD5B8CC}">
      <dgm:prSet/>
      <dgm:spPr/>
      <dgm:t>
        <a:bodyPr/>
        <a:lstStyle/>
        <a:p>
          <a:endParaRPr lang="en-US"/>
        </a:p>
      </dgm:t>
    </dgm:pt>
    <dgm:pt modelId="{A55A0F90-8797-4073-BA8D-73CEC7A06021}" type="sibTrans" cxnId="{C1DABE77-E819-47E9-A69E-7F2C3CD5B8CC}">
      <dgm:prSet/>
      <dgm:spPr/>
      <dgm:t>
        <a:bodyPr/>
        <a:lstStyle/>
        <a:p>
          <a:endParaRPr lang="en-US"/>
        </a:p>
      </dgm:t>
    </dgm:pt>
    <dgm:pt modelId="{A56D177E-F8D0-4A94-BD16-1DD1354B4E80}">
      <dgm:prSet custT="1"/>
      <dgm:spPr/>
      <dgm:t>
        <a:bodyPr/>
        <a:lstStyle/>
        <a:p>
          <a:r>
            <a:rPr lang="en-US" sz="1300" dirty="0"/>
            <a:t>Joshua Steinhurst, Intel</a:t>
          </a:r>
        </a:p>
      </dgm:t>
    </dgm:pt>
    <dgm:pt modelId="{9FAB10FE-8D57-46A3-9519-8AA343B2DFA9}" type="parTrans" cxnId="{0EF4230C-D79C-4783-9F0D-76C572128C42}">
      <dgm:prSet/>
      <dgm:spPr/>
      <dgm:t>
        <a:bodyPr/>
        <a:lstStyle/>
        <a:p>
          <a:endParaRPr lang="en-US"/>
        </a:p>
      </dgm:t>
    </dgm:pt>
    <dgm:pt modelId="{C8A97264-3243-449D-A704-12230D4C5FB5}" type="sibTrans" cxnId="{0EF4230C-D79C-4783-9F0D-76C572128C42}">
      <dgm:prSet/>
      <dgm:spPr/>
      <dgm:t>
        <a:bodyPr/>
        <a:lstStyle/>
        <a:p>
          <a:endParaRPr lang="en-US"/>
        </a:p>
      </dgm:t>
    </dgm:pt>
    <dgm:pt modelId="{37A8111A-F33A-4A9A-B6F3-24DD4E8D91B8}">
      <dgm:prSet custT="1"/>
      <dgm:spPr/>
      <dgm:t>
        <a:bodyPr/>
        <a:lstStyle/>
        <a:p>
          <a:r>
            <a:rPr lang="en-US" sz="1300" dirty="0"/>
            <a:t>Publicity Chair</a:t>
          </a:r>
        </a:p>
      </dgm:t>
    </dgm:pt>
    <dgm:pt modelId="{32F003BB-DA5D-421D-8DB4-452B82ACF2AE}" type="parTrans" cxnId="{C364179D-D780-4609-BC80-AAAECC4A8308}">
      <dgm:prSet/>
      <dgm:spPr/>
      <dgm:t>
        <a:bodyPr/>
        <a:lstStyle/>
        <a:p>
          <a:endParaRPr lang="en-US"/>
        </a:p>
      </dgm:t>
    </dgm:pt>
    <dgm:pt modelId="{E66FAA53-F9D3-483A-8267-CE52FED52BB4}" type="sibTrans" cxnId="{C364179D-D780-4609-BC80-AAAECC4A8308}">
      <dgm:prSet/>
      <dgm:spPr/>
      <dgm:t>
        <a:bodyPr/>
        <a:lstStyle/>
        <a:p>
          <a:endParaRPr lang="en-US"/>
        </a:p>
      </dgm:t>
    </dgm:pt>
    <dgm:pt modelId="{F36521C5-40CB-4BEE-8A34-0FC13C53202A}">
      <dgm:prSet custT="1"/>
      <dgm:spPr/>
      <dgm:t>
        <a:bodyPr/>
        <a:lstStyle/>
        <a:p>
          <a:r>
            <a:rPr lang="en-US" sz="1300" dirty="0" err="1"/>
            <a:t>Daqi</a:t>
          </a:r>
          <a:r>
            <a:rPr lang="en-US" sz="1300"/>
            <a:t> Lin, </a:t>
          </a:r>
          <a:r>
            <a:rPr lang="en-US" sz="1300" dirty="0"/>
            <a:t>NVIDIA</a:t>
          </a:r>
        </a:p>
      </dgm:t>
    </dgm:pt>
    <dgm:pt modelId="{468F95C2-9114-4EF2-9FB4-30CAB77E5150}" type="parTrans" cxnId="{5391EBF3-EAA2-4329-AB55-C74896095ADE}">
      <dgm:prSet/>
      <dgm:spPr/>
      <dgm:t>
        <a:bodyPr/>
        <a:lstStyle/>
        <a:p>
          <a:endParaRPr lang="en-US"/>
        </a:p>
      </dgm:t>
    </dgm:pt>
    <dgm:pt modelId="{AFF365FB-A182-43A2-A824-0E3AA9C2E191}" type="sibTrans" cxnId="{5391EBF3-EAA2-4329-AB55-C74896095ADE}">
      <dgm:prSet/>
      <dgm:spPr/>
      <dgm:t>
        <a:bodyPr/>
        <a:lstStyle/>
        <a:p>
          <a:endParaRPr lang="en-US"/>
        </a:p>
      </dgm:t>
    </dgm:pt>
    <dgm:pt modelId="{ABF76463-60BF-4D14-AFEB-B95DF4034FAD}">
      <dgm:prSet custT="1"/>
      <dgm:spPr/>
      <dgm:t>
        <a:bodyPr/>
        <a:lstStyle/>
        <a:p>
          <a:r>
            <a:rPr lang="en-US" sz="1300" dirty="0"/>
            <a:t>Student Competition Chairs</a:t>
          </a:r>
        </a:p>
      </dgm:t>
    </dgm:pt>
    <dgm:pt modelId="{01693E26-B695-4B8B-93FC-4FEDA366914E}" type="parTrans" cxnId="{9CE9B0E3-D862-4E35-89D3-5162D68EAA0E}">
      <dgm:prSet/>
      <dgm:spPr/>
      <dgm:t>
        <a:bodyPr/>
        <a:lstStyle/>
        <a:p>
          <a:endParaRPr lang="en-US"/>
        </a:p>
      </dgm:t>
    </dgm:pt>
    <dgm:pt modelId="{73F643FB-0C63-4717-A6E5-2EEC17A02BC9}" type="sibTrans" cxnId="{9CE9B0E3-D862-4E35-89D3-5162D68EAA0E}">
      <dgm:prSet/>
      <dgm:spPr/>
      <dgm:t>
        <a:bodyPr/>
        <a:lstStyle/>
        <a:p>
          <a:endParaRPr lang="en-US"/>
        </a:p>
      </dgm:t>
    </dgm:pt>
    <dgm:pt modelId="{385D1238-5C03-4CCF-B64D-E7B276612110}">
      <dgm:prSet custT="1"/>
      <dgm:spPr/>
      <dgm:t>
        <a:bodyPr/>
        <a:lstStyle/>
        <a:p>
          <a:r>
            <a:rPr lang="en-US" sz="1300" dirty="0"/>
            <a:t>Anjul Patney, NVIDIA</a:t>
          </a:r>
        </a:p>
      </dgm:t>
    </dgm:pt>
    <dgm:pt modelId="{EF0C70A6-43AE-4260-8D45-14DAA86D6C2B}" type="parTrans" cxnId="{065CF5BF-277C-4A6F-9D57-64EC33412038}">
      <dgm:prSet/>
      <dgm:spPr/>
      <dgm:t>
        <a:bodyPr/>
        <a:lstStyle/>
        <a:p>
          <a:endParaRPr lang="en-US"/>
        </a:p>
      </dgm:t>
    </dgm:pt>
    <dgm:pt modelId="{CA7C82EC-E778-41D1-8BF3-98591022808A}" type="sibTrans" cxnId="{065CF5BF-277C-4A6F-9D57-64EC33412038}">
      <dgm:prSet/>
      <dgm:spPr/>
      <dgm:t>
        <a:bodyPr/>
        <a:lstStyle/>
        <a:p>
          <a:endParaRPr lang="en-US"/>
        </a:p>
      </dgm:t>
    </dgm:pt>
    <dgm:pt modelId="{8A034AE6-2CE0-49B7-9DBD-F444DCA81458}">
      <dgm:prSet custT="1"/>
      <dgm:spPr/>
      <dgm:t>
        <a:bodyPr/>
        <a:lstStyle/>
        <a:p>
          <a:r>
            <a:rPr lang="en-US" sz="1300" dirty="0"/>
            <a:t>Nicholas Vining, NVIDIA</a:t>
          </a:r>
        </a:p>
      </dgm:t>
    </dgm:pt>
    <dgm:pt modelId="{7D2E3471-8533-4430-AC75-898648F76010}" type="parTrans" cxnId="{E6ED562F-81A4-4229-91E5-7AD22F0E8E00}">
      <dgm:prSet/>
      <dgm:spPr/>
      <dgm:t>
        <a:bodyPr/>
        <a:lstStyle/>
        <a:p>
          <a:endParaRPr lang="en-US"/>
        </a:p>
      </dgm:t>
    </dgm:pt>
    <dgm:pt modelId="{1C08F1E3-B57F-43BA-9912-5E9C41C54C30}" type="sibTrans" cxnId="{E6ED562F-81A4-4229-91E5-7AD22F0E8E00}">
      <dgm:prSet/>
      <dgm:spPr/>
      <dgm:t>
        <a:bodyPr/>
        <a:lstStyle/>
        <a:p>
          <a:endParaRPr lang="en-US"/>
        </a:p>
      </dgm:t>
    </dgm:pt>
    <dgm:pt modelId="{FAA8E5DD-886D-4339-A746-5D67E28A9B4C}">
      <dgm:prSet custT="1"/>
      <dgm:spPr/>
      <dgm:t>
        <a:bodyPr/>
        <a:lstStyle/>
        <a:p>
          <a:r>
            <a:rPr lang="en-US" sz="1300" dirty="0"/>
            <a:t>Hot3D Chair</a:t>
          </a:r>
        </a:p>
      </dgm:t>
    </dgm:pt>
    <dgm:pt modelId="{E2BA6658-672F-42E4-A2C7-6C180FC44F7B}" type="parTrans" cxnId="{D3BFF332-A621-4443-9C03-9E67FCBF5BE1}">
      <dgm:prSet/>
      <dgm:spPr/>
      <dgm:t>
        <a:bodyPr/>
        <a:lstStyle/>
        <a:p>
          <a:endParaRPr lang="en-US"/>
        </a:p>
      </dgm:t>
    </dgm:pt>
    <dgm:pt modelId="{E0814ED5-4924-4AE2-B696-E2C4FDC70DCC}" type="sibTrans" cxnId="{D3BFF332-A621-4443-9C03-9E67FCBF5BE1}">
      <dgm:prSet/>
      <dgm:spPr/>
      <dgm:t>
        <a:bodyPr/>
        <a:lstStyle/>
        <a:p>
          <a:endParaRPr lang="en-US"/>
        </a:p>
      </dgm:t>
    </dgm:pt>
    <dgm:pt modelId="{C86BD75E-0535-43B3-94B7-297537ABC3B6}">
      <dgm:prSet custT="1"/>
      <dgm:spPr/>
      <dgm:t>
        <a:bodyPr/>
        <a:lstStyle/>
        <a:p>
          <a:r>
            <a:rPr lang="en-US" sz="1300" dirty="0"/>
            <a:t>Won-Jong Lee, AMD</a:t>
          </a:r>
        </a:p>
      </dgm:t>
    </dgm:pt>
    <dgm:pt modelId="{2F99F46B-DF9A-41C7-BF76-A4F0E7218A9B}" type="parTrans" cxnId="{1CAD15BC-5318-432F-B1C6-40C37584A923}">
      <dgm:prSet/>
      <dgm:spPr/>
      <dgm:t>
        <a:bodyPr/>
        <a:lstStyle/>
        <a:p>
          <a:endParaRPr lang="en-US"/>
        </a:p>
      </dgm:t>
    </dgm:pt>
    <dgm:pt modelId="{9B370B90-F18A-4F83-A99B-E53D487246DF}" type="sibTrans" cxnId="{1CAD15BC-5318-432F-B1C6-40C37584A923}">
      <dgm:prSet/>
      <dgm:spPr/>
      <dgm:t>
        <a:bodyPr/>
        <a:lstStyle/>
        <a:p>
          <a:endParaRPr lang="en-US"/>
        </a:p>
      </dgm:t>
    </dgm:pt>
    <dgm:pt modelId="{17B25206-BA4C-4682-8894-4CC8EA2DAB44}">
      <dgm:prSet custT="1"/>
      <dgm:spPr/>
      <dgm:t>
        <a:bodyPr/>
        <a:lstStyle/>
        <a:p>
          <a:r>
            <a:rPr lang="en-US" sz="1300" dirty="0"/>
            <a:t>Local Chair</a:t>
          </a:r>
        </a:p>
      </dgm:t>
    </dgm:pt>
    <dgm:pt modelId="{1FD383A8-1C25-40AE-BAF4-FF0F008F4D88}" type="parTrans" cxnId="{71765F98-5ED4-4A9C-BD7F-1C1F6CF1F337}">
      <dgm:prSet/>
      <dgm:spPr/>
      <dgm:t>
        <a:bodyPr/>
        <a:lstStyle/>
        <a:p>
          <a:endParaRPr lang="en-US"/>
        </a:p>
      </dgm:t>
    </dgm:pt>
    <dgm:pt modelId="{3ECAA4E0-A9C3-4AED-99D5-17899891F4C7}" type="sibTrans" cxnId="{71765F98-5ED4-4A9C-BD7F-1C1F6CF1F337}">
      <dgm:prSet/>
      <dgm:spPr/>
      <dgm:t>
        <a:bodyPr/>
        <a:lstStyle/>
        <a:p>
          <a:endParaRPr lang="en-US"/>
        </a:p>
      </dgm:t>
    </dgm:pt>
    <dgm:pt modelId="{FD590CB5-0930-47A1-8D4E-DFE0D0588217}">
      <dgm:prSet custT="1"/>
      <dgm:spPr/>
      <dgm:t>
        <a:bodyPr/>
        <a:lstStyle/>
        <a:p>
          <a:r>
            <a:rPr lang="en-US" sz="1300" dirty="0"/>
            <a:t>Andrew Garrard, Imagination Tech.</a:t>
          </a:r>
        </a:p>
      </dgm:t>
    </dgm:pt>
    <dgm:pt modelId="{8746CEF5-17F5-4989-9A43-C14657E3EF96}" type="parTrans" cxnId="{A0F358E1-466D-4CF0-AEAB-741BB3B53094}">
      <dgm:prSet/>
      <dgm:spPr/>
      <dgm:t>
        <a:bodyPr/>
        <a:lstStyle/>
        <a:p>
          <a:endParaRPr lang="en-US"/>
        </a:p>
      </dgm:t>
    </dgm:pt>
    <dgm:pt modelId="{E585239B-590E-4DF7-8757-196774D2EAFE}" type="sibTrans" cxnId="{A0F358E1-466D-4CF0-AEAB-741BB3B53094}">
      <dgm:prSet/>
      <dgm:spPr/>
      <dgm:t>
        <a:bodyPr/>
        <a:lstStyle/>
        <a:p>
          <a:endParaRPr lang="en-US"/>
        </a:p>
      </dgm:t>
    </dgm:pt>
    <dgm:pt modelId="{FD8DAC25-B3BD-401D-B591-8293ED2669A4}" type="pres">
      <dgm:prSet presAssocID="{14DF7E8E-F32E-43F5-A1F1-F977AC9405B6}" presName="Name0" presStyleCnt="0">
        <dgm:presLayoutVars>
          <dgm:dir/>
          <dgm:animLvl val="lvl"/>
          <dgm:resizeHandles val="exact"/>
        </dgm:presLayoutVars>
      </dgm:prSet>
      <dgm:spPr/>
    </dgm:pt>
    <dgm:pt modelId="{E5FAEAB6-71C7-4A75-912C-4D74F42EC3E0}" type="pres">
      <dgm:prSet presAssocID="{C67FA3B8-0099-4226-82D3-6A246FADA1AA}" presName="linNode" presStyleCnt="0"/>
      <dgm:spPr/>
    </dgm:pt>
    <dgm:pt modelId="{6DB6F32C-FC8D-458E-A32A-3CC9DCFD94A4}" type="pres">
      <dgm:prSet presAssocID="{C67FA3B8-0099-4226-82D3-6A246FADA1AA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A7C71111-993C-4D29-984A-7D75DC0DEEC9}" type="pres">
      <dgm:prSet presAssocID="{C67FA3B8-0099-4226-82D3-6A246FADA1AA}" presName="descendantText" presStyleLbl="alignAccFollowNode1" presStyleIdx="0" presStyleCnt="6">
        <dgm:presLayoutVars>
          <dgm:bulletEnabled val="1"/>
        </dgm:presLayoutVars>
      </dgm:prSet>
      <dgm:spPr/>
    </dgm:pt>
    <dgm:pt modelId="{BA29D4B0-EC58-42D7-AAF9-A26843DD8238}" type="pres">
      <dgm:prSet presAssocID="{E8F15CC7-0210-453D-B9B2-729393972686}" presName="sp" presStyleCnt="0"/>
      <dgm:spPr/>
    </dgm:pt>
    <dgm:pt modelId="{F4673B12-99B8-42C7-8FA2-EFE9411BCE9B}" type="pres">
      <dgm:prSet presAssocID="{37A8111A-F33A-4A9A-B6F3-24DD4E8D91B8}" presName="linNode" presStyleCnt="0"/>
      <dgm:spPr/>
    </dgm:pt>
    <dgm:pt modelId="{AFF5BCFE-7530-4842-A3F4-94EE7F42CEE7}" type="pres">
      <dgm:prSet presAssocID="{37A8111A-F33A-4A9A-B6F3-24DD4E8D91B8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9C2F1D1C-CE3C-47CF-AD1D-8F8BE84D6B9B}" type="pres">
      <dgm:prSet presAssocID="{37A8111A-F33A-4A9A-B6F3-24DD4E8D91B8}" presName="descendantText" presStyleLbl="alignAccFollowNode1" presStyleIdx="1" presStyleCnt="6">
        <dgm:presLayoutVars>
          <dgm:bulletEnabled val="1"/>
        </dgm:presLayoutVars>
      </dgm:prSet>
      <dgm:spPr/>
    </dgm:pt>
    <dgm:pt modelId="{D19FFD62-0DF3-44A1-8451-24B56FF3B5D0}" type="pres">
      <dgm:prSet presAssocID="{E66FAA53-F9D3-483A-8267-CE52FED52BB4}" presName="sp" presStyleCnt="0"/>
      <dgm:spPr/>
    </dgm:pt>
    <dgm:pt modelId="{C10773B2-C07A-4BF6-9BE1-4EC053A637AD}" type="pres">
      <dgm:prSet presAssocID="{ABF76463-60BF-4D14-AFEB-B95DF4034FAD}" presName="linNode" presStyleCnt="0"/>
      <dgm:spPr/>
    </dgm:pt>
    <dgm:pt modelId="{D8CD3782-C60A-4DFB-AD25-7A7A112A784A}" type="pres">
      <dgm:prSet presAssocID="{ABF76463-60BF-4D14-AFEB-B95DF4034FAD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8626621E-78D7-4316-91F3-AC3834316368}" type="pres">
      <dgm:prSet presAssocID="{ABF76463-60BF-4D14-AFEB-B95DF4034FAD}" presName="descendantText" presStyleLbl="alignAccFollowNode1" presStyleIdx="2" presStyleCnt="6">
        <dgm:presLayoutVars>
          <dgm:bulletEnabled val="1"/>
        </dgm:presLayoutVars>
      </dgm:prSet>
      <dgm:spPr/>
    </dgm:pt>
    <dgm:pt modelId="{24532E17-BE0C-4F74-98B3-C421E3A941AA}" type="pres">
      <dgm:prSet presAssocID="{73F643FB-0C63-4717-A6E5-2EEC17A02BC9}" presName="sp" presStyleCnt="0"/>
      <dgm:spPr/>
    </dgm:pt>
    <dgm:pt modelId="{960FC2A7-8CD1-4081-97F1-ECEB7B33975A}" type="pres">
      <dgm:prSet presAssocID="{FAA8E5DD-886D-4339-A746-5D67E28A9B4C}" presName="linNode" presStyleCnt="0"/>
      <dgm:spPr/>
    </dgm:pt>
    <dgm:pt modelId="{65B2EA76-06B0-4DF1-8177-9CF63700E2BA}" type="pres">
      <dgm:prSet presAssocID="{FAA8E5DD-886D-4339-A746-5D67E28A9B4C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0FCEE577-8649-468A-B3F5-200ABC7A8312}" type="pres">
      <dgm:prSet presAssocID="{FAA8E5DD-886D-4339-A746-5D67E28A9B4C}" presName="descendantText" presStyleLbl="alignAccFollowNode1" presStyleIdx="3" presStyleCnt="6">
        <dgm:presLayoutVars>
          <dgm:bulletEnabled val="1"/>
        </dgm:presLayoutVars>
      </dgm:prSet>
      <dgm:spPr/>
    </dgm:pt>
    <dgm:pt modelId="{2E436EB9-0063-4831-9D31-A84841D973F8}" type="pres">
      <dgm:prSet presAssocID="{E0814ED5-4924-4AE2-B696-E2C4FDC70DCC}" presName="sp" presStyleCnt="0"/>
      <dgm:spPr/>
    </dgm:pt>
    <dgm:pt modelId="{89BCAABA-F75B-466B-9FFC-747FBED9341C}" type="pres">
      <dgm:prSet presAssocID="{17B25206-BA4C-4682-8894-4CC8EA2DAB44}" presName="linNode" presStyleCnt="0"/>
      <dgm:spPr/>
    </dgm:pt>
    <dgm:pt modelId="{56C3AA2D-4A79-4B7D-AD94-8D4642A04BD2}" type="pres">
      <dgm:prSet presAssocID="{17B25206-BA4C-4682-8894-4CC8EA2DAB44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585A574A-A4BA-495C-A10B-5882097F6C1F}" type="pres">
      <dgm:prSet presAssocID="{17B25206-BA4C-4682-8894-4CC8EA2DAB44}" presName="descendantText" presStyleLbl="alignAccFollowNode1" presStyleIdx="4" presStyleCnt="6">
        <dgm:presLayoutVars>
          <dgm:bulletEnabled val="1"/>
        </dgm:presLayoutVars>
      </dgm:prSet>
      <dgm:spPr/>
    </dgm:pt>
    <dgm:pt modelId="{25962B87-5446-4758-9145-8FE220384F79}" type="pres">
      <dgm:prSet presAssocID="{3ECAA4E0-A9C3-4AED-99D5-17899891F4C7}" presName="sp" presStyleCnt="0"/>
      <dgm:spPr/>
    </dgm:pt>
    <dgm:pt modelId="{AD8730C2-C9DA-42F5-A53B-5F3C46450BAB}" type="pres">
      <dgm:prSet presAssocID="{C912E9CB-D709-460C-8F1C-2C017FD957C8}" presName="linNode" presStyleCnt="0"/>
      <dgm:spPr/>
    </dgm:pt>
    <dgm:pt modelId="{643B915A-ADD5-447A-B8BE-58799AF7187D}" type="pres">
      <dgm:prSet presAssocID="{C912E9CB-D709-460C-8F1C-2C017FD957C8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C342197F-ABA2-4D6F-95D4-614781424EEC}" type="pres">
      <dgm:prSet presAssocID="{C912E9CB-D709-460C-8F1C-2C017FD957C8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27F38904-4308-467A-9BAF-62E54CCD6052}" type="presOf" srcId="{C86BD75E-0535-43B3-94B7-297537ABC3B6}" destId="{0FCEE577-8649-468A-B3F5-200ABC7A8312}" srcOrd="0" destOrd="0" presId="urn:microsoft.com/office/officeart/2005/8/layout/vList5"/>
    <dgm:cxn modelId="{97103806-8B17-4D15-8979-25966848CAA4}" type="presOf" srcId="{37A8111A-F33A-4A9A-B6F3-24DD4E8D91B8}" destId="{AFF5BCFE-7530-4842-A3F4-94EE7F42CEE7}" srcOrd="0" destOrd="0" presId="urn:microsoft.com/office/officeart/2005/8/layout/vList5"/>
    <dgm:cxn modelId="{0EF4230C-D79C-4783-9F0D-76C572128C42}" srcId="{C67FA3B8-0099-4226-82D3-6A246FADA1AA}" destId="{A56D177E-F8D0-4A94-BD16-1DD1354B4E80}" srcOrd="0" destOrd="0" parTransId="{9FAB10FE-8D57-46A3-9519-8AA343B2DFA9}" sibTransId="{C8A97264-3243-449D-A704-12230D4C5FB5}"/>
    <dgm:cxn modelId="{A1C9052D-AE60-48FF-AB57-6814CC14AADE}" srcId="{17B25206-BA4C-4682-8894-4CC8EA2DAB44}" destId="{96194D21-1C2B-45B9-ABA6-9997A97A09EA}" srcOrd="0" destOrd="0" parTransId="{73845891-AE8A-4119-AE31-C3F0BB251C1A}" sibTransId="{2C0AEDE7-1E65-42B1-99C9-828D3F214C16}"/>
    <dgm:cxn modelId="{E6ED562F-81A4-4229-91E5-7AD22F0E8E00}" srcId="{ABF76463-60BF-4D14-AFEB-B95DF4034FAD}" destId="{8A034AE6-2CE0-49B7-9DBD-F444DCA81458}" srcOrd="1" destOrd="0" parTransId="{7D2E3471-8533-4430-AC75-898648F76010}" sibTransId="{1C08F1E3-B57F-43BA-9912-5E9C41C54C30}"/>
    <dgm:cxn modelId="{D3BFF332-A621-4443-9C03-9E67FCBF5BE1}" srcId="{14DF7E8E-F32E-43F5-A1F1-F977AC9405B6}" destId="{FAA8E5DD-886D-4339-A746-5D67E28A9B4C}" srcOrd="3" destOrd="0" parTransId="{E2BA6658-672F-42E4-A2C7-6C180FC44F7B}" sibTransId="{E0814ED5-4924-4AE2-B696-E2C4FDC70DCC}"/>
    <dgm:cxn modelId="{68686054-7619-4C17-BF26-18F1C278928D}" type="presOf" srcId="{17B25206-BA4C-4682-8894-4CC8EA2DAB44}" destId="{56C3AA2D-4A79-4B7D-AD94-8D4642A04BD2}" srcOrd="0" destOrd="0" presId="urn:microsoft.com/office/officeart/2005/8/layout/vList5"/>
    <dgm:cxn modelId="{0B9D1A55-C251-496C-ACA2-12DAC59F2C58}" type="presOf" srcId="{96194D21-1C2B-45B9-ABA6-9997A97A09EA}" destId="{585A574A-A4BA-495C-A10B-5882097F6C1F}" srcOrd="0" destOrd="0" presId="urn:microsoft.com/office/officeart/2005/8/layout/vList5"/>
    <dgm:cxn modelId="{CE55915D-9626-4E4F-8BFF-9DBB74EEBE3A}" type="presOf" srcId="{C67FA3B8-0099-4226-82D3-6A246FADA1AA}" destId="{6DB6F32C-FC8D-458E-A32A-3CC9DCFD94A4}" srcOrd="0" destOrd="0" presId="urn:microsoft.com/office/officeart/2005/8/layout/vList5"/>
    <dgm:cxn modelId="{E25FFF71-7A04-418E-863E-0F46BEB3223C}" srcId="{14DF7E8E-F32E-43F5-A1F1-F977AC9405B6}" destId="{C67FA3B8-0099-4226-82D3-6A246FADA1AA}" srcOrd="0" destOrd="0" parTransId="{BE859E8E-05C1-4F6B-A303-6296B08E6CFF}" sibTransId="{E8F15CC7-0210-453D-B9B2-729393972686}"/>
    <dgm:cxn modelId="{C1DABE77-E819-47E9-A69E-7F2C3CD5B8CC}" srcId="{C912E9CB-D709-460C-8F1C-2C017FD957C8}" destId="{DCF83CF4-AD26-4ED0-B5C6-14AFED34D53F}" srcOrd="0" destOrd="0" parTransId="{28576206-950E-437B-B065-66493A460D0C}" sibTransId="{A55A0F90-8797-4073-BA8D-73CEC7A06021}"/>
    <dgm:cxn modelId="{6D789C79-98AE-4F59-89FA-8A8B7ADA8E5E}" type="presOf" srcId="{F36521C5-40CB-4BEE-8A34-0FC13C53202A}" destId="{9C2F1D1C-CE3C-47CF-AD1D-8F8BE84D6B9B}" srcOrd="0" destOrd="0" presId="urn:microsoft.com/office/officeart/2005/8/layout/vList5"/>
    <dgm:cxn modelId="{3945D482-BEA8-4E76-AD4B-5F927C1B6932}" type="presOf" srcId="{FD590CB5-0930-47A1-8D4E-DFE0D0588217}" destId="{C342197F-ABA2-4D6F-95D4-614781424EEC}" srcOrd="0" destOrd="1" presId="urn:microsoft.com/office/officeart/2005/8/layout/vList5"/>
    <dgm:cxn modelId="{D45A5287-75A4-4EC4-88E1-B4B19052130D}" type="presOf" srcId="{385D1238-5C03-4CCF-B64D-E7B276612110}" destId="{8626621E-78D7-4316-91F3-AC3834316368}" srcOrd="0" destOrd="0" presId="urn:microsoft.com/office/officeart/2005/8/layout/vList5"/>
    <dgm:cxn modelId="{7C7BEE8A-F7EF-4706-A501-07EF7DF37BB7}" type="presOf" srcId="{8A034AE6-2CE0-49B7-9DBD-F444DCA81458}" destId="{8626621E-78D7-4316-91F3-AC3834316368}" srcOrd="0" destOrd="1" presId="urn:microsoft.com/office/officeart/2005/8/layout/vList5"/>
    <dgm:cxn modelId="{A37C418C-E786-43CA-B5C2-81150D3A4971}" type="presOf" srcId="{DCF83CF4-AD26-4ED0-B5C6-14AFED34D53F}" destId="{C342197F-ABA2-4D6F-95D4-614781424EEC}" srcOrd="0" destOrd="0" presId="urn:microsoft.com/office/officeart/2005/8/layout/vList5"/>
    <dgm:cxn modelId="{71765F98-5ED4-4A9C-BD7F-1C1F6CF1F337}" srcId="{14DF7E8E-F32E-43F5-A1F1-F977AC9405B6}" destId="{17B25206-BA4C-4682-8894-4CC8EA2DAB44}" srcOrd="4" destOrd="0" parTransId="{1FD383A8-1C25-40AE-BAF4-FF0F008F4D88}" sibTransId="{3ECAA4E0-A9C3-4AED-99D5-17899891F4C7}"/>
    <dgm:cxn modelId="{C364179D-D780-4609-BC80-AAAECC4A8308}" srcId="{14DF7E8E-F32E-43F5-A1F1-F977AC9405B6}" destId="{37A8111A-F33A-4A9A-B6F3-24DD4E8D91B8}" srcOrd="1" destOrd="0" parTransId="{32F003BB-DA5D-421D-8DB4-452B82ACF2AE}" sibTransId="{E66FAA53-F9D3-483A-8267-CE52FED52BB4}"/>
    <dgm:cxn modelId="{900249A1-7EA6-467C-955C-E969C19F45C7}" type="presOf" srcId="{14DF7E8E-F32E-43F5-A1F1-F977AC9405B6}" destId="{FD8DAC25-B3BD-401D-B591-8293ED2669A4}" srcOrd="0" destOrd="0" presId="urn:microsoft.com/office/officeart/2005/8/layout/vList5"/>
    <dgm:cxn modelId="{79B61FA3-43E8-4D33-A281-C58598EDA3A8}" type="presOf" srcId="{ABF76463-60BF-4D14-AFEB-B95DF4034FAD}" destId="{D8CD3782-C60A-4DFB-AD25-7A7A112A784A}" srcOrd="0" destOrd="0" presId="urn:microsoft.com/office/officeart/2005/8/layout/vList5"/>
    <dgm:cxn modelId="{239EE2A3-2006-4C29-8EA2-1BF1778F942D}" type="presOf" srcId="{FAA8E5DD-886D-4339-A746-5D67E28A9B4C}" destId="{65B2EA76-06B0-4DF1-8177-9CF63700E2BA}" srcOrd="0" destOrd="0" presId="urn:microsoft.com/office/officeart/2005/8/layout/vList5"/>
    <dgm:cxn modelId="{1CAD15BC-5318-432F-B1C6-40C37584A923}" srcId="{FAA8E5DD-886D-4339-A746-5D67E28A9B4C}" destId="{C86BD75E-0535-43B3-94B7-297537ABC3B6}" srcOrd="0" destOrd="0" parTransId="{2F99F46B-DF9A-41C7-BF76-A4F0E7218A9B}" sibTransId="{9B370B90-F18A-4F83-A99B-E53D487246DF}"/>
    <dgm:cxn modelId="{065CF5BF-277C-4A6F-9D57-64EC33412038}" srcId="{ABF76463-60BF-4D14-AFEB-B95DF4034FAD}" destId="{385D1238-5C03-4CCF-B64D-E7B276612110}" srcOrd="0" destOrd="0" parTransId="{EF0C70A6-43AE-4260-8D45-14DAA86D6C2B}" sibTransId="{CA7C82EC-E778-41D1-8BF3-98591022808A}"/>
    <dgm:cxn modelId="{784A12C6-DD99-4E3F-8093-521B8935EE98}" srcId="{14DF7E8E-F32E-43F5-A1F1-F977AC9405B6}" destId="{C912E9CB-D709-460C-8F1C-2C017FD957C8}" srcOrd="5" destOrd="0" parTransId="{74DB230B-02D5-4361-8479-BAECE8F3C12D}" sibTransId="{0D841723-2B7C-4B9F-8BEA-B527A09327D5}"/>
    <dgm:cxn modelId="{A0F358E1-466D-4CF0-AEAB-741BB3B53094}" srcId="{C912E9CB-D709-460C-8F1C-2C017FD957C8}" destId="{FD590CB5-0930-47A1-8D4E-DFE0D0588217}" srcOrd="1" destOrd="0" parTransId="{8746CEF5-17F5-4989-9A43-C14657E3EF96}" sibTransId="{E585239B-590E-4DF7-8757-196774D2EAFE}"/>
    <dgm:cxn modelId="{9CE9B0E3-D862-4E35-89D3-5162D68EAA0E}" srcId="{14DF7E8E-F32E-43F5-A1F1-F977AC9405B6}" destId="{ABF76463-60BF-4D14-AFEB-B95DF4034FAD}" srcOrd="2" destOrd="0" parTransId="{01693E26-B695-4B8B-93FC-4FEDA366914E}" sibTransId="{73F643FB-0C63-4717-A6E5-2EEC17A02BC9}"/>
    <dgm:cxn modelId="{5772AEE6-FE3C-442E-926D-B2A7488F3ABA}" type="presOf" srcId="{C912E9CB-D709-460C-8F1C-2C017FD957C8}" destId="{643B915A-ADD5-447A-B8BE-58799AF7187D}" srcOrd="0" destOrd="0" presId="urn:microsoft.com/office/officeart/2005/8/layout/vList5"/>
    <dgm:cxn modelId="{32DDCBF1-0546-4CB4-B6D0-6CCAE76479A9}" type="presOf" srcId="{A56D177E-F8D0-4A94-BD16-1DD1354B4E80}" destId="{A7C71111-993C-4D29-984A-7D75DC0DEEC9}" srcOrd="0" destOrd="0" presId="urn:microsoft.com/office/officeart/2005/8/layout/vList5"/>
    <dgm:cxn modelId="{5391EBF3-EAA2-4329-AB55-C74896095ADE}" srcId="{37A8111A-F33A-4A9A-B6F3-24DD4E8D91B8}" destId="{F36521C5-40CB-4BEE-8A34-0FC13C53202A}" srcOrd="0" destOrd="0" parTransId="{468F95C2-9114-4EF2-9FB4-30CAB77E5150}" sibTransId="{AFF365FB-A182-43A2-A824-0E3AA9C2E191}"/>
    <dgm:cxn modelId="{00A837F8-4CCC-4F26-BA13-60F233DAB682}" type="presParOf" srcId="{FD8DAC25-B3BD-401D-B591-8293ED2669A4}" destId="{E5FAEAB6-71C7-4A75-912C-4D74F42EC3E0}" srcOrd="0" destOrd="0" presId="urn:microsoft.com/office/officeart/2005/8/layout/vList5"/>
    <dgm:cxn modelId="{97F10F3A-272B-422F-BD91-B5C635B02CD7}" type="presParOf" srcId="{E5FAEAB6-71C7-4A75-912C-4D74F42EC3E0}" destId="{6DB6F32C-FC8D-458E-A32A-3CC9DCFD94A4}" srcOrd="0" destOrd="0" presId="urn:microsoft.com/office/officeart/2005/8/layout/vList5"/>
    <dgm:cxn modelId="{060B3690-7B03-4AF9-9EDB-A490A58C7176}" type="presParOf" srcId="{E5FAEAB6-71C7-4A75-912C-4D74F42EC3E0}" destId="{A7C71111-993C-4D29-984A-7D75DC0DEEC9}" srcOrd="1" destOrd="0" presId="urn:microsoft.com/office/officeart/2005/8/layout/vList5"/>
    <dgm:cxn modelId="{08465825-1275-4D73-81F4-598D0915161A}" type="presParOf" srcId="{FD8DAC25-B3BD-401D-B591-8293ED2669A4}" destId="{BA29D4B0-EC58-42D7-AAF9-A26843DD8238}" srcOrd="1" destOrd="0" presId="urn:microsoft.com/office/officeart/2005/8/layout/vList5"/>
    <dgm:cxn modelId="{8D0E7192-4C82-4945-8A33-478A961A6E84}" type="presParOf" srcId="{FD8DAC25-B3BD-401D-B591-8293ED2669A4}" destId="{F4673B12-99B8-42C7-8FA2-EFE9411BCE9B}" srcOrd="2" destOrd="0" presId="urn:microsoft.com/office/officeart/2005/8/layout/vList5"/>
    <dgm:cxn modelId="{7A3811DF-35A0-4C56-86FF-4E64A706A875}" type="presParOf" srcId="{F4673B12-99B8-42C7-8FA2-EFE9411BCE9B}" destId="{AFF5BCFE-7530-4842-A3F4-94EE7F42CEE7}" srcOrd="0" destOrd="0" presId="urn:microsoft.com/office/officeart/2005/8/layout/vList5"/>
    <dgm:cxn modelId="{729F871D-2448-462C-A86D-C7963E1A7B40}" type="presParOf" srcId="{F4673B12-99B8-42C7-8FA2-EFE9411BCE9B}" destId="{9C2F1D1C-CE3C-47CF-AD1D-8F8BE84D6B9B}" srcOrd="1" destOrd="0" presId="urn:microsoft.com/office/officeart/2005/8/layout/vList5"/>
    <dgm:cxn modelId="{738A112C-A22F-4060-B247-E8EDB93E0F9D}" type="presParOf" srcId="{FD8DAC25-B3BD-401D-B591-8293ED2669A4}" destId="{D19FFD62-0DF3-44A1-8451-24B56FF3B5D0}" srcOrd="3" destOrd="0" presId="urn:microsoft.com/office/officeart/2005/8/layout/vList5"/>
    <dgm:cxn modelId="{7C6AEB45-5BD6-43B6-90A1-1DB2E06B4F0D}" type="presParOf" srcId="{FD8DAC25-B3BD-401D-B591-8293ED2669A4}" destId="{C10773B2-C07A-4BF6-9BE1-4EC053A637AD}" srcOrd="4" destOrd="0" presId="urn:microsoft.com/office/officeart/2005/8/layout/vList5"/>
    <dgm:cxn modelId="{3015B77A-9AB4-4923-BE2E-BCDBB0D18293}" type="presParOf" srcId="{C10773B2-C07A-4BF6-9BE1-4EC053A637AD}" destId="{D8CD3782-C60A-4DFB-AD25-7A7A112A784A}" srcOrd="0" destOrd="0" presId="urn:microsoft.com/office/officeart/2005/8/layout/vList5"/>
    <dgm:cxn modelId="{753C5269-4479-4A10-9097-C84E2D4AFE47}" type="presParOf" srcId="{C10773B2-C07A-4BF6-9BE1-4EC053A637AD}" destId="{8626621E-78D7-4316-91F3-AC3834316368}" srcOrd="1" destOrd="0" presId="urn:microsoft.com/office/officeart/2005/8/layout/vList5"/>
    <dgm:cxn modelId="{95212631-D018-40E1-80BA-C209FDEC718D}" type="presParOf" srcId="{FD8DAC25-B3BD-401D-B591-8293ED2669A4}" destId="{24532E17-BE0C-4F74-98B3-C421E3A941AA}" srcOrd="5" destOrd="0" presId="urn:microsoft.com/office/officeart/2005/8/layout/vList5"/>
    <dgm:cxn modelId="{CA78FF76-FD86-4660-B00D-0591FA05C8EE}" type="presParOf" srcId="{FD8DAC25-B3BD-401D-B591-8293ED2669A4}" destId="{960FC2A7-8CD1-4081-97F1-ECEB7B33975A}" srcOrd="6" destOrd="0" presId="urn:microsoft.com/office/officeart/2005/8/layout/vList5"/>
    <dgm:cxn modelId="{EF577DA6-56B1-468E-A245-4B1D2252B935}" type="presParOf" srcId="{960FC2A7-8CD1-4081-97F1-ECEB7B33975A}" destId="{65B2EA76-06B0-4DF1-8177-9CF63700E2BA}" srcOrd="0" destOrd="0" presId="urn:microsoft.com/office/officeart/2005/8/layout/vList5"/>
    <dgm:cxn modelId="{10ADD1C5-D0F8-4E03-86BA-DB2BEA85A039}" type="presParOf" srcId="{960FC2A7-8CD1-4081-97F1-ECEB7B33975A}" destId="{0FCEE577-8649-468A-B3F5-200ABC7A8312}" srcOrd="1" destOrd="0" presId="urn:microsoft.com/office/officeart/2005/8/layout/vList5"/>
    <dgm:cxn modelId="{79DB7A95-964E-4D04-850E-B2F23D7E8A2C}" type="presParOf" srcId="{FD8DAC25-B3BD-401D-B591-8293ED2669A4}" destId="{2E436EB9-0063-4831-9D31-A84841D973F8}" srcOrd="7" destOrd="0" presId="urn:microsoft.com/office/officeart/2005/8/layout/vList5"/>
    <dgm:cxn modelId="{FF6DF3BB-2057-4D4C-BD68-7A6636EF09BE}" type="presParOf" srcId="{FD8DAC25-B3BD-401D-B591-8293ED2669A4}" destId="{89BCAABA-F75B-466B-9FFC-747FBED9341C}" srcOrd="8" destOrd="0" presId="urn:microsoft.com/office/officeart/2005/8/layout/vList5"/>
    <dgm:cxn modelId="{D1B52B37-3D19-4576-9C3C-B35186A7A016}" type="presParOf" srcId="{89BCAABA-F75B-466B-9FFC-747FBED9341C}" destId="{56C3AA2D-4A79-4B7D-AD94-8D4642A04BD2}" srcOrd="0" destOrd="0" presId="urn:microsoft.com/office/officeart/2005/8/layout/vList5"/>
    <dgm:cxn modelId="{3ECE3FD3-471B-488B-AD2A-530A7DCDA8E3}" type="presParOf" srcId="{89BCAABA-F75B-466B-9FFC-747FBED9341C}" destId="{585A574A-A4BA-495C-A10B-5882097F6C1F}" srcOrd="1" destOrd="0" presId="urn:microsoft.com/office/officeart/2005/8/layout/vList5"/>
    <dgm:cxn modelId="{6A0043A2-AD8A-49BF-871B-35FB28CAF733}" type="presParOf" srcId="{FD8DAC25-B3BD-401D-B591-8293ED2669A4}" destId="{25962B87-5446-4758-9145-8FE220384F79}" srcOrd="9" destOrd="0" presId="urn:microsoft.com/office/officeart/2005/8/layout/vList5"/>
    <dgm:cxn modelId="{DF6CA0BF-52A5-4813-BEE4-7A8696DADB8D}" type="presParOf" srcId="{FD8DAC25-B3BD-401D-B591-8293ED2669A4}" destId="{AD8730C2-C9DA-42F5-A53B-5F3C46450BAB}" srcOrd="10" destOrd="0" presId="urn:microsoft.com/office/officeart/2005/8/layout/vList5"/>
    <dgm:cxn modelId="{F5A758F3-785F-45B6-ABE2-9E61B8692B8E}" type="presParOf" srcId="{AD8730C2-C9DA-42F5-A53B-5F3C46450BAB}" destId="{643B915A-ADD5-447A-B8BE-58799AF7187D}" srcOrd="0" destOrd="0" presId="urn:microsoft.com/office/officeart/2005/8/layout/vList5"/>
    <dgm:cxn modelId="{A635767E-E553-4FEE-A78F-6CE498AC726E}" type="presParOf" srcId="{AD8730C2-C9DA-42F5-A53B-5F3C46450BAB}" destId="{C342197F-ABA2-4D6F-95D4-614781424EE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CF63B-7F0D-43D1-9070-B5178D386E17}">
      <dsp:nvSpPr>
        <dsp:cNvPr id="0" name=""/>
        <dsp:cNvSpPr/>
      </dsp:nvSpPr>
      <dsp:spPr>
        <a:xfrm rot="5400000">
          <a:off x="3173874" y="-1300810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Esteban Clua, Univ. Federal Fluminense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Johannes Meng, Intel</a:t>
          </a:r>
          <a:endParaRPr lang="en-US" sz="1300" kern="1200" dirty="0"/>
        </a:p>
      </dsp:txBody>
      <dsp:txXfrm rot="-5400000">
        <a:off x="1810512" y="86568"/>
        <a:ext cx="3194672" cy="443931"/>
      </dsp:txXfrm>
    </dsp:sp>
    <dsp:sp modelId="{ACD91AD6-4755-4CFA-BCA4-AB1166389BEF}">
      <dsp:nvSpPr>
        <dsp:cNvPr id="0" name=""/>
        <dsp:cNvSpPr/>
      </dsp:nvSpPr>
      <dsp:spPr>
        <a:xfrm>
          <a:off x="0" y="1056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Program Chairs</a:t>
          </a:r>
          <a:endParaRPr lang="en-US" sz="1300" kern="1200" dirty="0"/>
        </a:p>
      </dsp:txBody>
      <dsp:txXfrm>
        <a:off x="30020" y="31076"/>
        <a:ext cx="1750471" cy="554914"/>
      </dsp:txXfrm>
    </dsp:sp>
    <dsp:sp modelId="{3A317258-3712-4A29-9937-89D602ADC4B4}">
      <dsp:nvSpPr>
        <dsp:cNvPr id="0" name=""/>
        <dsp:cNvSpPr/>
      </dsp:nvSpPr>
      <dsp:spPr>
        <a:xfrm rot="5400000">
          <a:off x="3173874" y="-65510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Jacco Bikker, Traverse Research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Aaron Knoll, AMD</a:t>
          </a:r>
          <a:endParaRPr lang="en-US" sz="1300" kern="1200" dirty="0"/>
        </a:p>
      </dsp:txBody>
      <dsp:txXfrm rot="-5400000">
        <a:off x="1810512" y="732270"/>
        <a:ext cx="3194672" cy="443931"/>
      </dsp:txXfrm>
    </dsp:sp>
    <dsp:sp modelId="{0FE05F8B-59DB-4FEE-A566-9B35B16EDF37}">
      <dsp:nvSpPr>
        <dsp:cNvPr id="0" name=""/>
        <dsp:cNvSpPr/>
      </dsp:nvSpPr>
      <dsp:spPr>
        <a:xfrm>
          <a:off x="0" y="646758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Papers Chairs</a:t>
          </a:r>
          <a:endParaRPr lang="en-US" sz="1300" kern="1200" dirty="0"/>
        </a:p>
      </dsp:txBody>
      <dsp:txXfrm>
        <a:off x="30020" y="676778"/>
        <a:ext cx="1750471" cy="554914"/>
      </dsp:txXfrm>
    </dsp:sp>
    <dsp:sp modelId="{7EDA0C6A-9ACA-447A-BC0F-996E19C78F44}">
      <dsp:nvSpPr>
        <dsp:cNvPr id="0" name=""/>
        <dsp:cNvSpPr/>
      </dsp:nvSpPr>
      <dsp:spPr>
        <a:xfrm rot="5400000">
          <a:off x="3173874" y="-940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Jacob Haydel, Univ. of Utah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Andrew Kensler, AMD</a:t>
          </a:r>
          <a:endParaRPr lang="en-US" sz="1300" kern="1200" dirty="0"/>
        </a:p>
      </dsp:txBody>
      <dsp:txXfrm rot="-5400000">
        <a:off x="1810512" y="1377972"/>
        <a:ext cx="3194672" cy="443931"/>
      </dsp:txXfrm>
    </dsp:sp>
    <dsp:sp modelId="{20C1A9AB-A218-41C2-A2F0-6B705D7F18AB}">
      <dsp:nvSpPr>
        <dsp:cNvPr id="0" name=""/>
        <dsp:cNvSpPr/>
      </dsp:nvSpPr>
      <dsp:spPr>
        <a:xfrm>
          <a:off x="0" y="1292459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Posters Chairs</a:t>
          </a:r>
          <a:endParaRPr lang="en-US" sz="1300" kern="1200" dirty="0"/>
        </a:p>
      </dsp:txBody>
      <dsp:txXfrm>
        <a:off x="30020" y="1322479"/>
        <a:ext cx="1750471" cy="554914"/>
      </dsp:txXfrm>
    </dsp:sp>
    <dsp:sp modelId="{359F23E7-C50B-4F4D-9CF0-F9ACC9264776}">
      <dsp:nvSpPr>
        <dsp:cNvPr id="0" name=""/>
        <dsp:cNvSpPr/>
      </dsp:nvSpPr>
      <dsp:spPr>
        <a:xfrm rot="5400000">
          <a:off x="3173874" y="636294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Francois </a:t>
          </a:r>
          <a:r>
            <a:rPr lang="en-US" sz="1300" b="0" i="0" kern="1200" dirty="0" err="1"/>
            <a:t>Demoullin</a:t>
          </a:r>
          <a:r>
            <a:rPr lang="en-US" sz="1300" b="0" i="0" kern="1200" dirty="0"/>
            <a:t>, Apple</a:t>
          </a:r>
          <a:endParaRPr lang="en-US" sz="1300" kern="1200" dirty="0"/>
        </a:p>
      </dsp:txBody>
      <dsp:txXfrm rot="-5400000">
        <a:off x="1810512" y="2023672"/>
        <a:ext cx="3194672" cy="443931"/>
      </dsp:txXfrm>
    </dsp:sp>
    <dsp:sp modelId="{51FA20A0-1321-4005-9990-603AB7BADD4D}">
      <dsp:nvSpPr>
        <dsp:cNvPr id="0" name=""/>
        <dsp:cNvSpPr/>
      </dsp:nvSpPr>
      <dsp:spPr>
        <a:xfrm>
          <a:off x="0" y="1938161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Online Chair</a:t>
          </a:r>
          <a:endParaRPr lang="en-US" sz="1300" kern="1200" dirty="0"/>
        </a:p>
      </dsp:txBody>
      <dsp:txXfrm>
        <a:off x="30020" y="1968181"/>
        <a:ext cx="1750471" cy="554914"/>
      </dsp:txXfrm>
    </dsp:sp>
    <dsp:sp modelId="{3D2BF36F-8325-4CB2-B211-BC783DEC5183}">
      <dsp:nvSpPr>
        <dsp:cNvPr id="0" name=""/>
        <dsp:cNvSpPr/>
      </dsp:nvSpPr>
      <dsp:spPr>
        <a:xfrm rot="5400000">
          <a:off x="3173874" y="128199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Gaurav Bhokare, Univ. of Utah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Pengpei Hong, Univ. of Utah</a:t>
          </a:r>
          <a:endParaRPr lang="en-US" sz="1300" kern="1200" dirty="0"/>
        </a:p>
      </dsp:txBody>
      <dsp:txXfrm rot="-5400000">
        <a:off x="1810512" y="2669374"/>
        <a:ext cx="3194672" cy="443931"/>
      </dsp:txXfrm>
    </dsp:sp>
    <dsp:sp modelId="{82719384-6096-42F1-B898-1C9B7493493B}">
      <dsp:nvSpPr>
        <dsp:cNvPr id="0" name=""/>
        <dsp:cNvSpPr/>
      </dsp:nvSpPr>
      <dsp:spPr>
        <a:xfrm>
          <a:off x="0" y="2583863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Registrars</a:t>
          </a:r>
          <a:endParaRPr lang="en-US" sz="1300" kern="1200" dirty="0"/>
        </a:p>
      </dsp:txBody>
      <dsp:txXfrm>
        <a:off x="30020" y="2613883"/>
        <a:ext cx="1750471" cy="554914"/>
      </dsp:txXfrm>
    </dsp:sp>
    <dsp:sp modelId="{AA2E29E3-5E21-4518-B3BF-2BB3196BD552}">
      <dsp:nvSpPr>
        <dsp:cNvPr id="0" name=""/>
        <dsp:cNvSpPr/>
      </dsp:nvSpPr>
      <dsp:spPr>
        <a:xfrm rot="5400000">
          <a:off x="3173874" y="192769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Richard Membarth, THI and DFKI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dirty="0"/>
            <a:t>Steve Molnar, NVIDIA (advisory)</a:t>
          </a:r>
          <a:endParaRPr lang="en-US" sz="1300" kern="1200" dirty="0"/>
        </a:p>
      </dsp:txBody>
      <dsp:txXfrm rot="-5400000">
        <a:off x="1810512" y="3315076"/>
        <a:ext cx="3194672" cy="443931"/>
      </dsp:txXfrm>
    </dsp:sp>
    <dsp:sp modelId="{8F132E46-20E4-4E79-A3ED-78A10A32C554}">
      <dsp:nvSpPr>
        <dsp:cNvPr id="0" name=""/>
        <dsp:cNvSpPr/>
      </dsp:nvSpPr>
      <dsp:spPr>
        <a:xfrm>
          <a:off x="0" y="3229565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 dirty="0"/>
            <a:t>Treasurers</a:t>
          </a:r>
          <a:endParaRPr lang="en-US" sz="1300" kern="1200" dirty="0"/>
        </a:p>
      </dsp:txBody>
      <dsp:txXfrm>
        <a:off x="30020" y="3259585"/>
        <a:ext cx="1750471" cy="554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71111-993C-4D29-984A-7D75DC0DEEC9}">
      <dsp:nvSpPr>
        <dsp:cNvPr id="0" name=""/>
        <dsp:cNvSpPr/>
      </dsp:nvSpPr>
      <dsp:spPr>
        <a:xfrm rot="5400000">
          <a:off x="3173874" y="-1300810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Joshua Steinhurst, Intel</a:t>
          </a:r>
        </a:p>
      </dsp:txBody>
      <dsp:txXfrm rot="-5400000">
        <a:off x="1810512" y="86568"/>
        <a:ext cx="3194672" cy="443931"/>
      </dsp:txXfrm>
    </dsp:sp>
    <dsp:sp modelId="{6DB6F32C-FC8D-458E-A32A-3CC9DCFD94A4}">
      <dsp:nvSpPr>
        <dsp:cNvPr id="0" name=""/>
        <dsp:cNvSpPr/>
      </dsp:nvSpPr>
      <dsp:spPr>
        <a:xfrm>
          <a:off x="0" y="1056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Sponsorship Chair</a:t>
          </a:r>
        </a:p>
      </dsp:txBody>
      <dsp:txXfrm>
        <a:off x="30020" y="31076"/>
        <a:ext cx="1750471" cy="554914"/>
      </dsp:txXfrm>
    </dsp:sp>
    <dsp:sp modelId="{9C2F1D1C-CE3C-47CF-AD1D-8F8BE84D6B9B}">
      <dsp:nvSpPr>
        <dsp:cNvPr id="0" name=""/>
        <dsp:cNvSpPr/>
      </dsp:nvSpPr>
      <dsp:spPr>
        <a:xfrm rot="5400000">
          <a:off x="3173874" y="-65510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Daqi</a:t>
          </a:r>
          <a:r>
            <a:rPr lang="en-US" sz="1300" kern="1200"/>
            <a:t> Lin, </a:t>
          </a:r>
          <a:r>
            <a:rPr lang="en-US" sz="1300" kern="1200" dirty="0"/>
            <a:t>NVIDIA</a:t>
          </a:r>
        </a:p>
      </dsp:txBody>
      <dsp:txXfrm rot="-5400000">
        <a:off x="1810512" y="732270"/>
        <a:ext cx="3194672" cy="443931"/>
      </dsp:txXfrm>
    </dsp:sp>
    <dsp:sp modelId="{AFF5BCFE-7530-4842-A3F4-94EE7F42CEE7}">
      <dsp:nvSpPr>
        <dsp:cNvPr id="0" name=""/>
        <dsp:cNvSpPr/>
      </dsp:nvSpPr>
      <dsp:spPr>
        <a:xfrm>
          <a:off x="0" y="646758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Publicity Chair</a:t>
          </a:r>
        </a:p>
      </dsp:txBody>
      <dsp:txXfrm>
        <a:off x="30020" y="676778"/>
        <a:ext cx="1750471" cy="554914"/>
      </dsp:txXfrm>
    </dsp:sp>
    <dsp:sp modelId="{8626621E-78D7-4316-91F3-AC3834316368}">
      <dsp:nvSpPr>
        <dsp:cNvPr id="0" name=""/>
        <dsp:cNvSpPr/>
      </dsp:nvSpPr>
      <dsp:spPr>
        <a:xfrm rot="5400000">
          <a:off x="3173874" y="-940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Anjul Patney, NVIDIA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Nicholas Vining, NVIDIA</a:t>
          </a:r>
        </a:p>
      </dsp:txBody>
      <dsp:txXfrm rot="-5400000">
        <a:off x="1810512" y="1377972"/>
        <a:ext cx="3194672" cy="443931"/>
      </dsp:txXfrm>
    </dsp:sp>
    <dsp:sp modelId="{D8CD3782-C60A-4DFB-AD25-7A7A112A784A}">
      <dsp:nvSpPr>
        <dsp:cNvPr id="0" name=""/>
        <dsp:cNvSpPr/>
      </dsp:nvSpPr>
      <dsp:spPr>
        <a:xfrm>
          <a:off x="0" y="1292459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Student Competition Chairs</a:t>
          </a:r>
        </a:p>
      </dsp:txBody>
      <dsp:txXfrm>
        <a:off x="30020" y="1322479"/>
        <a:ext cx="1750471" cy="554914"/>
      </dsp:txXfrm>
    </dsp:sp>
    <dsp:sp modelId="{0FCEE577-8649-468A-B3F5-200ABC7A8312}">
      <dsp:nvSpPr>
        <dsp:cNvPr id="0" name=""/>
        <dsp:cNvSpPr/>
      </dsp:nvSpPr>
      <dsp:spPr>
        <a:xfrm rot="5400000">
          <a:off x="3173874" y="636294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Won-Jong Lee, AMD</a:t>
          </a:r>
        </a:p>
      </dsp:txBody>
      <dsp:txXfrm rot="-5400000">
        <a:off x="1810512" y="2023672"/>
        <a:ext cx="3194672" cy="443931"/>
      </dsp:txXfrm>
    </dsp:sp>
    <dsp:sp modelId="{65B2EA76-06B0-4DF1-8177-9CF63700E2BA}">
      <dsp:nvSpPr>
        <dsp:cNvPr id="0" name=""/>
        <dsp:cNvSpPr/>
      </dsp:nvSpPr>
      <dsp:spPr>
        <a:xfrm>
          <a:off x="0" y="1938161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Hot3D Chair</a:t>
          </a:r>
        </a:p>
      </dsp:txBody>
      <dsp:txXfrm>
        <a:off x="30020" y="1968181"/>
        <a:ext cx="1750471" cy="554914"/>
      </dsp:txXfrm>
    </dsp:sp>
    <dsp:sp modelId="{585A574A-A4BA-495C-A10B-5882097F6C1F}">
      <dsp:nvSpPr>
        <dsp:cNvPr id="0" name=""/>
        <dsp:cNvSpPr/>
      </dsp:nvSpPr>
      <dsp:spPr>
        <a:xfrm rot="5400000">
          <a:off x="3173874" y="1281996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Kenny Gruchalla, NREL</a:t>
          </a:r>
        </a:p>
      </dsp:txBody>
      <dsp:txXfrm rot="-5400000">
        <a:off x="1810512" y="2669374"/>
        <a:ext cx="3194672" cy="443931"/>
      </dsp:txXfrm>
    </dsp:sp>
    <dsp:sp modelId="{56C3AA2D-4A79-4B7D-AD94-8D4642A04BD2}">
      <dsp:nvSpPr>
        <dsp:cNvPr id="0" name=""/>
        <dsp:cNvSpPr/>
      </dsp:nvSpPr>
      <dsp:spPr>
        <a:xfrm>
          <a:off x="0" y="2583863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Local Chair</a:t>
          </a:r>
        </a:p>
      </dsp:txBody>
      <dsp:txXfrm>
        <a:off x="30020" y="2613883"/>
        <a:ext cx="1750471" cy="554914"/>
      </dsp:txXfrm>
    </dsp:sp>
    <dsp:sp modelId="{C342197F-ABA2-4D6F-95D4-614781424EEC}">
      <dsp:nvSpPr>
        <dsp:cNvPr id="0" name=""/>
        <dsp:cNvSpPr/>
      </dsp:nvSpPr>
      <dsp:spPr>
        <a:xfrm rot="5400000">
          <a:off x="3173874" y="1927698"/>
          <a:ext cx="491963" cy="32186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Matth</a:t>
          </a:r>
          <a:r>
            <a:rPr lang="en-US" sz="1300" b="0" i="0" kern="1200" dirty="0"/>
            <a:t>ä</a:t>
          </a:r>
          <a:r>
            <a:rPr lang="en-US" sz="1300" kern="1200" dirty="0"/>
            <a:t>us Chajdas, Intel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Andrew Garrard, Imagination Tech.</a:t>
          </a:r>
        </a:p>
      </dsp:txBody>
      <dsp:txXfrm rot="-5400000">
        <a:off x="1810512" y="3315076"/>
        <a:ext cx="3194672" cy="443931"/>
      </dsp:txXfrm>
    </dsp:sp>
    <dsp:sp modelId="{643B915A-ADD5-447A-B8BE-58799AF7187D}">
      <dsp:nvSpPr>
        <dsp:cNvPr id="0" name=""/>
        <dsp:cNvSpPr/>
      </dsp:nvSpPr>
      <dsp:spPr>
        <a:xfrm>
          <a:off x="0" y="3229565"/>
          <a:ext cx="1810511" cy="614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Web Site Maintainers</a:t>
          </a:r>
        </a:p>
      </dsp:txBody>
      <dsp:txXfrm>
        <a:off x="30020" y="3259585"/>
        <a:ext cx="1750471" cy="554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2065-C3C7-4903-A104-D1D2FB62C590}" type="datetimeFigureOut">
              <a:rPr lang="en-US" smtClean="0"/>
              <a:t>7/27/24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375CB-228D-481C-997C-C3FB41450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8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375CB-228D-481C-997C-C3FB414501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9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B915-B1D8-1546-BB11-92C4EC20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A68BF-1FDF-52CF-6385-3FD54FDA2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5FEF48E8-34C9-04E6-FC0C-798DCB2A8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76143B-F68A-4774-702D-8FE0D9D94434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2CB972-9BAB-6F06-B93E-946E6EECB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8537AE-FDC3-4D06-6D4D-B7386458E0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345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88F0F-60B9-2C40-128D-03503D6C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9F0FE-1C33-BDE2-1BE3-5BFFAD0A3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9DA8E-70AE-1B86-A576-D069D58F2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79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9BC-6A84-932A-20B0-99F2DF5A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5FA54-7C56-41A1-8F51-BC49FFADA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86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A9F10F-E4D7-6270-9728-AD4E29DAB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1F48D-C358-1B8C-F65E-08844DD2C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61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no 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008E-DFE9-F60F-BD74-5E15D6C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B520E5-1171-6DFF-6287-39FD5E146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C07EE-BC55-969F-2600-416DDCBE4A40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1098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008E-DFE9-F60F-BD74-5E15D6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D844-0E78-46EF-402C-F1038DB4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D611FBB-88E0-BBB7-3F16-A229A253E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25C5ED6-143E-D15F-02AC-E29182868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6942BF-C3AB-7874-02A7-AAAC8DE2782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948C95-DDCE-F91E-B148-E95ED2320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538184-F33F-C6FB-AC22-1892B7044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516569D-DA71-6F63-ED20-A73FC0DDB9BE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203036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waterm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F3A01E-545F-CF5E-6FA2-A80DF7089AB4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7008E-DFE9-F60F-BD74-5E15D6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D844-0E78-46EF-402C-F1038DB4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A25C5ED6-143E-D15F-02AC-E29182868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6942BF-C3AB-7874-02A7-AAAC8DE2782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948C95-DDCE-F91E-B148-E95ED2320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538184-F33F-C6FB-AC22-1892B7044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9AB520E5-1171-6DFF-6287-39FD5E1469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C07EE-BC55-969F-2600-416DDCBE4A40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349908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008E-DFE9-F60F-BD74-5E15D6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7D844-0E78-46EF-402C-F1038DB4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A25C5ED6-143E-D15F-02AC-E29182868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66942BF-C3AB-7874-02A7-AAAC8DE2782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948C95-DDCE-F91E-B148-E95ED2320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3538184-F33F-C6FB-AC22-1892B7044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25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C891-A293-0DC7-25C6-5834A1E0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917E7-0AE0-00A9-BDCA-8403CC98A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1491168-00B2-5C61-0562-EBA29EAC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4B10DA8-F644-8A53-332D-3D61C6802C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E79732A-C05B-FA9C-00CC-87AAB2232B2E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F6FCFC4-6FCA-85C7-B054-B76636DE9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E9414F-CBD9-D4D8-D41B-B1F88D962777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D4A886-8E06-FBE3-FF01-CE0CA0BCE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6EEBA5-F12F-BA98-56BF-393AB62BA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073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FD0E-E295-B486-1A54-F9934EC9E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6A98D-77CC-635F-85FA-3EB5377E7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6D5C5-AF35-B199-E93B-1EE738AC6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FB6D3-C5CF-ACE0-2C35-B511031C3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2FC869-7667-787B-80D6-FE887ACB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601807C-915B-9B27-A567-C75B31BB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171" y="5867400"/>
            <a:ext cx="1322429" cy="548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3BC68C-C9BF-EB58-33B2-44F4FC65B6AB}"/>
              </a:ext>
            </a:extLst>
          </p:cNvPr>
          <p:cNvSpPr txBox="1"/>
          <p:nvPr userDrawn="1"/>
        </p:nvSpPr>
        <p:spPr>
          <a:xfrm>
            <a:off x="10134600" y="5867400"/>
            <a:ext cx="1712327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dirty="0"/>
              <a:t>26-28 July 2024</a:t>
            </a:r>
          </a:p>
          <a:p>
            <a:pPr algn="r"/>
            <a:r>
              <a:rPr lang="en-US" dirty="0"/>
              <a:t>Denver, CO</a:t>
            </a:r>
          </a:p>
        </p:txBody>
      </p:sp>
      <p:pic>
        <p:nvPicPr>
          <p:cNvPr id="19" name="Picture 5">
            <a:extLst>
              <a:ext uri="{FF2B5EF4-FFF2-40B4-BE49-F238E27FC236}">
                <a16:creationId xmlns:a16="http://schemas.microsoft.com/office/drawing/2014/main" id="{FC568A48-86A6-D095-89F2-C1A7AC38E8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6240"/>
            <a:ext cx="219456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652EC4A-82D2-3D70-5A36-5ED267F5CD4E}"/>
              </a:ext>
            </a:extLst>
          </p:cNvPr>
          <p:cNvGrpSpPr/>
          <p:nvPr userDrawn="1"/>
        </p:nvGrpSpPr>
        <p:grpSpPr>
          <a:xfrm>
            <a:off x="381000" y="396240"/>
            <a:ext cx="1633268" cy="365760"/>
            <a:chOff x="4665600" y="2784049"/>
            <a:chExt cx="3561900" cy="80347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DBB8B8-37C1-7CA1-A94E-C41E6F7F9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178"/>
            <a:stretch/>
          </p:blipFill>
          <p:spPr>
            <a:xfrm>
              <a:off x="5408100" y="2980249"/>
              <a:ext cx="2819400" cy="4776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F9FED-A126-D5D6-CCEB-2A4CF2878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5" r="30039" b="31862"/>
            <a:stretch/>
          </p:blipFill>
          <p:spPr>
            <a:xfrm>
              <a:off x="4665600" y="2784049"/>
              <a:ext cx="891791" cy="803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13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05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0EA9-6C0A-8ECF-FDB7-F97255498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55271-9625-68EA-1614-E4DF90C6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85351-EB23-030D-D515-0D391A80D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2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ity with mountains in the background&#10;&#10;Description automatically generated">
            <a:extLst>
              <a:ext uri="{FF2B5EF4-FFF2-40B4-BE49-F238E27FC236}">
                <a16:creationId xmlns:a16="http://schemas.microsoft.com/office/drawing/2014/main" id="{09D79093-14CA-AFCC-E058-D6CD6009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t="3208"/>
          <a:stretch/>
        </p:blipFill>
        <p:spPr>
          <a:xfrm>
            <a:off x="228600" y="234472"/>
            <a:ext cx="11734800" cy="63890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AEF35-03DD-D6B7-8D1A-D6953891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35782-9EE1-3605-4EBE-A8AF259A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9B428-DE91-0A8F-C050-C613646C4918}"/>
              </a:ext>
            </a:extLst>
          </p:cNvPr>
          <p:cNvSpPr/>
          <p:nvPr userDrawn="1"/>
        </p:nvSpPr>
        <p:spPr>
          <a:xfrm>
            <a:off x="228600" y="228600"/>
            <a:ext cx="11734800" cy="64008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21" Type="http://schemas.openxmlformats.org/officeDocument/2006/relationships/image" Target="../media/image26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Relationship Id="rId22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hpg24zip" TargetMode="External"/><Relationship Id="rId2" Type="http://schemas.openxmlformats.org/officeDocument/2006/relationships/hyperlink" Target="http://tinyurl.com/hpg2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B0A1-B1C6-0F94-9F63-2AAEC87C2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122363"/>
            <a:ext cx="11734800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High-Performance Graphics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62F7-9E8B-14C6-B203-86FF3469D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26-28 July 2024</a:t>
            </a:r>
          </a:p>
          <a:p>
            <a:r>
              <a:rPr lang="en-US" dirty="0"/>
              <a:t>Denver, CO</a:t>
            </a:r>
          </a:p>
        </p:txBody>
      </p:sp>
    </p:spTree>
    <p:extLst>
      <p:ext uri="{BB962C8B-B14F-4D97-AF65-F5344CB8AC3E}">
        <p14:creationId xmlns:p14="http://schemas.microsoft.com/office/powerpoint/2010/main" val="195140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EE03-B23B-2ABC-FA1E-9E031CC2A0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Hot3D Sessions</a:t>
            </a:r>
          </a:p>
          <a:p>
            <a:r>
              <a:rPr lang="en-US" dirty="0"/>
              <a:t>Poster Session</a:t>
            </a:r>
          </a:p>
          <a:p>
            <a:r>
              <a:rPr lang="en-US" dirty="0"/>
              <a:t>Sponsor Session</a:t>
            </a:r>
          </a:p>
          <a:p>
            <a:r>
              <a:rPr lang="en-US" dirty="0"/>
              <a:t>Student Competition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C4201-FA0F-00CE-1A21-13810D20A5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Town Hall</a:t>
            </a:r>
          </a:p>
          <a:p>
            <a:r>
              <a:rPr lang="en-US" dirty="0"/>
              <a:t>Conference Banquet</a:t>
            </a:r>
          </a:p>
          <a:p>
            <a:r>
              <a:rPr lang="en-US" dirty="0"/>
              <a:t>Awards &amp; Wrap-Up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91BD1-71CE-84B1-2D17-F6255494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Sessions</a:t>
            </a:r>
          </a:p>
        </p:txBody>
      </p:sp>
    </p:spTree>
    <p:extLst>
      <p:ext uri="{BB962C8B-B14F-4D97-AF65-F5344CB8AC3E}">
        <p14:creationId xmlns:p14="http://schemas.microsoft.com/office/powerpoint/2010/main" val="342345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EE03-B23B-2ABC-FA1E-9E031CC2A0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Hot3D Sessions</a:t>
            </a:r>
          </a:p>
          <a:p>
            <a:r>
              <a:rPr lang="en-US" dirty="0"/>
              <a:t>Poster Session</a:t>
            </a:r>
          </a:p>
          <a:p>
            <a:r>
              <a:rPr lang="en-US" dirty="0"/>
              <a:t>Sponsor Session</a:t>
            </a:r>
          </a:p>
          <a:p>
            <a:r>
              <a:rPr lang="en-US" dirty="0"/>
              <a:t>Student Competition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BC4201-FA0F-00CE-1A21-13810D20A5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Town Hall</a:t>
            </a:r>
          </a:p>
          <a:p>
            <a:r>
              <a:rPr lang="en-US" dirty="0"/>
              <a:t>Conference Banquet</a:t>
            </a:r>
          </a:p>
          <a:p>
            <a:r>
              <a:rPr lang="en-US" dirty="0"/>
              <a:t>Awards &amp; Wrap-Up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91BD1-71CE-84B1-2D17-F6255494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Sessions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10FE1-3784-271B-53CC-2EDF07BAC26A}"/>
              </a:ext>
            </a:extLst>
          </p:cNvPr>
          <p:cNvSpPr txBox="1"/>
          <p:nvPr/>
        </p:nvSpPr>
        <p:spPr>
          <a:xfrm>
            <a:off x="228600" y="4343400"/>
            <a:ext cx="1173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SIGGRAPH 2024 Panel – High-Performance Graphics 2024 Conference</a:t>
            </a:r>
          </a:p>
          <a:p>
            <a:pPr algn="ctr"/>
            <a:r>
              <a:rPr lang="en-US" sz="2000" dirty="0"/>
              <a:t>Thursday, 01 August</a:t>
            </a:r>
          </a:p>
          <a:p>
            <a:pPr algn="ctr"/>
            <a:r>
              <a:rPr lang="en-US" sz="2000" dirty="0"/>
              <a:t>3:45 PM – 5:15 PM</a:t>
            </a:r>
          </a:p>
          <a:p>
            <a:pPr algn="ctr"/>
            <a:r>
              <a:rPr lang="en-US" sz="2000" dirty="0"/>
              <a:t>Location:  Mile High 1A</a:t>
            </a:r>
          </a:p>
        </p:txBody>
      </p:sp>
    </p:spTree>
    <p:extLst>
      <p:ext uri="{BB962C8B-B14F-4D97-AF65-F5344CB8AC3E}">
        <p14:creationId xmlns:p14="http://schemas.microsoft.com/office/powerpoint/2010/main" val="111967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B1C661-8EA9-6801-8296-7F3C34024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1 – Products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9707237-D69B-B827-E962-3BF80EBDED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Aleksandra Krstic, </a:t>
            </a:r>
            <a:r>
              <a:rPr lang="en-US" i="1" dirty="0"/>
              <a:t>Qualcomm</a:t>
            </a:r>
          </a:p>
          <a:p>
            <a:r>
              <a:rPr lang="en-US" dirty="0"/>
              <a:t>Edward Liu, </a:t>
            </a:r>
            <a:r>
              <a:rPr lang="en-US" i="1" dirty="0"/>
              <a:t>NVIDIA</a:t>
            </a:r>
          </a:p>
          <a:p>
            <a:pPr marL="0" indent="0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sz="2000" b="1" dirty="0"/>
              <a:t>Day 1, 11:00 AM – 12:00 PM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1F12869-F3BC-7F9D-2BEE-3A89AAA96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Session 2 – Standards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B55BD8C-6C6F-955B-1DB2-9ACAB0C1656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Max Oberberger, </a:t>
            </a:r>
            <a:r>
              <a:rPr lang="en-US" i="1" dirty="0"/>
              <a:t>AMD</a:t>
            </a:r>
          </a:p>
          <a:p>
            <a:r>
              <a:rPr lang="en-US" dirty="0"/>
              <a:t>Jefferson </a:t>
            </a:r>
            <a:r>
              <a:rPr lang="en-US" dirty="0" err="1"/>
              <a:t>Amstutz</a:t>
            </a:r>
            <a:r>
              <a:rPr lang="en-US" dirty="0"/>
              <a:t>, </a:t>
            </a:r>
            <a:r>
              <a:rPr lang="en-US" i="1" dirty="0"/>
              <a:t>NVIDIA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b="1" dirty="0"/>
              <a:t>Day 2, 3:15 PM – 4:15 PM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91BD1-71CE-84B1-2D17-F6255494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Hot3D Sessions</a:t>
            </a:r>
          </a:p>
        </p:txBody>
      </p:sp>
    </p:spTree>
    <p:extLst>
      <p:ext uri="{BB962C8B-B14F-4D97-AF65-F5344CB8AC3E}">
        <p14:creationId xmlns:p14="http://schemas.microsoft.com/office/powerpoint/2010/main" val="399169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1BD1-71CE-84B1-2D17-F6255494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 Session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9707237-D69B-B827-E962-3BF80EBDE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Work Graph based Denoising for Real-Time Ray Tracing</a:t>
            </a:r>
            <a:r>
              <a:rPr lang="en-US" sz="2400" dirty="0"/>
              <a:t>, </a:t>
            </a:r>
            <a:r>
              <a:rPr lang="en-US" sz="2400" dirty="0" err="1"/>
              <a:t>Kawala</a:t>
            </a:r>
            <a:r>
              <a:rPr lang="en-US" sz="2400" dirty="0"/>
              <a:t> et al.</a:t>
            </a:r>
          </a:p>
          <a:p>
            <a:r>
              <a:rPr lang="en-US" sz="2400" i="1" dirty="0"/>
              <a:t>Hybrid Voxel Formats for Efficient Ray Tracing</a:t>
            </a:r>
            <a:r>
              <a:rPr lang="en-US" sz="2400" dirty="0"/>
              <a:t>, Arbore et al.</a:t>
            </a:r>
          </a:p>
          <a:p>
            <a:r>
              <a:rPr lang="en-US" sz="2400" i="1" dirty="0"/>
              <a:t>Real-Time Multi-Gigapixel Light Field Ray Traced Rendering with JPEG Compression</a:t>
            </a:r>
            <a:r>
              <a:rPr lang="en-US" sz="2400" dirty="0"/>
              <a:t>, Wells &amp; Hamilton</a:t>
            </a:r>
          </a:p>
          <a:p>
            <a:r>
              <a:rPr lang="en-US" sz="2400" i="1" dirty="0"/>
              <a:t>Fast Local Neural Regression for Low-Cost Global Illumination Denoising</a:t>
            </a:r>
            <a:r>
              <a:rPr lang="en-US" sz="2400" dirty="0"/>
              <a:t>, Salmi et al.</a:t>
            </a:r>
          </a:p>
          <a:p>
            <a:r>
              <a:rPr lang="en-US" sz="2400" i="1" dirty="0"/>
              <a:t>Spectral Monte Carlo Denoiser</a:t>
            </a:r>
            <a:r>
              <a:rPr lang="en-US" sz="2400" dirty="0"/>
              <a:t>, </a:t>
            </a:r>
            <a:r>
              <a:rPr lang="en-US" sz="2400" dirty="0" err="1"/>
              <a:t>Noizet</a:t>
            </a:r>
            <a:r>
              <a:rPr lang="en-US" sz="2400" dirty="0"/>
              <a:t> et 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4F404-EFE0-1C87-17F3-B369DC096EDF}"/>
              </a:ext>
            </a:extLst>
          </p:cNvPr>
          <p:cNvSpPr txBox="1"/>
          <p:nvPr/>
        </p:nvSpPr>
        <p:spPr>
          <a:xfrm>
            <a:off x="228600" y="5159514"/>
            <a:ext cx="1173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Day 1, 10:30 AM – 11:00 AM</a:t>
            </a:r>
            <a:br>
              <a:rPr lang="en-US" sz="2000" b="1" dirty="0"/>
            </a:br>
            <a:r>
              <a:rPr lang="en-US" sz="2000" dirty="0"/>
              <a:t>(during the coffee break)</a:t>
            </a:r>
          </a:p>
        </p:txBody>
      </p:sp>
    </p:spTree>
    <p:extLst>
      <p:ext uri="{BB962C8B-B14F-4D97-AF65-F5344CB8AC3E}">
        <p14:creationId xmlns:p14="http://schemas.microsoft.com/office/powerpoint/2010/main" val="161945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91BD1-71CE-84B1-2D17-F6255494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Banquet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CEE03-B23B-2ABC-FA1E-9E031CC2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Chambers Grant Salon</a:t>
            </a:r>
          </a:p>
          <a:p>
            <a:r>
              <a:rPr lang="en-US" dirty="0"/>
              <a:t>Anticipated timeline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5BC745D-291D-BE45-6E2A-56E83A405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37561"/>
              </p:ext>
            </p:extLst>
          </p:nvPr>
        </p:nvGraphicFramePr>
        <p:xfrm>
          <a:off x="1371600" y="2819400"/>
          <a:ext cx="47244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160906953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250804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Drinks &amp; hors d’oeuvres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/>
                        <a:t>6:30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621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Dinner buffet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/>
                        <a:t>7:30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93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1" dirty="0"/>
                        <a:t>Closing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/>
                        <a:t>11:00 PM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4185"/>
                  </a:ext>
                </a:extLst>
              </a:tr>
            </a:tbl>
          </a:graphicData>
        </a:graphic>
      </p:graphicFrame>
      <p:pic>
        <p:nvPicPr>
          <p:cNvPr id="4" name="Picture 3" descr="A high angle view of a restaurant&#10;&#10;Description automatically generated">
            <a:extLst>
              <a:ext uri="{FF2B5EF4-FFF2-40B4-BE49-F238E27FC236}">
                <a16:creationId xmlns:a16="http://schemas.microsoft.com/office/drawing/2014/main" id="{24B72847-381E-A1AC-D30E-F9E052CE3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20322"/>
            <a:ext cx="3858722" cy="38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D7AB-D773-448E-CDEF-1661CAD9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HPG 2024 Committee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898097-5702-9971-2369-B86BFB555000}"/>
              </a:ext>
            </a:extLst>
          </p:cNvPr>
          <p:cNvGrpSpPr/>
          <p:nvPr/>
        </p:nvGrpSpPr>
        <p:grpSpPr>
          <a:xfrm>
            <a:off x="837686" y="1793224"/>
            <a:ext cx="10516628" cy="3845576"/>
            <a:chOff x="1565106" y="1913690"/>
            <a:chExt cx="10516628" cy="3845576"/>
          </a:xfrm>
        </p:grpSpPr>
        <p:graphicFrame>
          <p:nvGraphicFramePr>
            <p:cNvPr id="4" name="Text Placeholder 3">
              <a:extLst>
                <a:ext uri="{FF2B5EF4-FFF2-40B4-BE49-F238E27FC236}">
                  <a16:creationId xmlns:a16="http://schemas.microsoft.com/office/drawing/2014/main" id="{934C6560-02FB-4CE5-9A57-2C1353167F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49193243"/>
                </p:ext>
              </p:extLst>
            </p:nvPr>
          </p:nvGraphicFramePr>
          <p:xfrm>
            <a:off x="1565106" y="1913690"/>
            <a:ext cx="5029200" cy="3845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5" name="Text Placeholder 3">
              <a:extLst>
                <a:ext uri="{FF2B5EF4-FFF2-40B4-BE49-F238E27FC236}">
                  <a16:creationId xmlns:a16="http://schemas.microsoft.com/office/drawing/2014/main" id="{48E36CE6-C6A8-114F-7FA6-D02C6F974EC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34632552"/>
                </p:ext>
              </p:extLst>
            </p:nvPr>
          </p:nvGraphicFramePr>
          <p:xfrm>
            <a:off x="7052534" y="1913690"/>
            <a:ext cx="5029200" cy="38455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348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B0A1-B1C6-0F94-9F63-2AAEC87C2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122363"/>
            <a:ext cx="11734800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Enjoy the conference!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862F7-9E8B-14C6-B203-86FF3469D5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1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E116-144F-EDDB-EE39-914B79AE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Welcome to HPG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1D7B-D664-6220-526C-10D23DE6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in-person in the US again</a:t>
            </a:r>
          </a:p>
          <a:p>
            <a:r>
              <a:rPr lang="en-US" dirty="0"/>
              <a:t>Live streaming on YouTube</a:t>
            </a:r>
          </a:p>
          <a:p>
            <a:pPr lvl="1"/>
            <a:r>
              <a:rPr lang="en-US" dirty="0"/>
              <a:t>2020 – 2023 talk recordings on YouTube</a:t>
            </a:r>
          </a:p>
          <a:p>
            <a:pPr lvl="1"/>
            <a:r>
              <a:rPr lang="en-US" dirty="0"/>
              <a:t>Almost 137,000 views</a:t>
            </a:r>
          </a:p>
          <a:p>
            <a:r>
              <a:rPr lang="en-US" dirty="0"/>
              <a:t>The Studio Loft</a:t>
            </a:r>
          </a:p>
          <a:p>
            <a:pPr lvl="1"/>
            <a:r>
              <a:rPr lang="en-US" dirty="0"/>
              <a:t>Top floor of the Ellie </a:t>
            </a:r>
            <a:r>
              <a:rPr lang="en-US" dirty="0" err="1"/>
              <a:t>Caulkins</a:t>
            </a:r>
            <a:r>
              <a:rPr lang="en-US" dirty="0"/>
              <a:t> Opera House</a:t>
            </a:r>
          </a:p>
          <a:p>
            <a:pPr lvl="1"/>
            <a:r>
              <a:rPr lang="en-US" dirty="0"/>
              <a:t>Private entrance on 14</a:t>
            </a:r>
            <a:r>
              <a:rPr lang="en-US" baseline="30000" dirty="0"/>
              <a:t>th</a:t>
            </a:r>
            <a:r>
              <a:rPr lang="en-US" dirty="0"/>
              <a:t> &amp; Champa streets</a:t>
            </a:r>
          </a:p>
          <a:p>
            <a:pPr lvl="1"/>
            <a:r>
              <a:rPr lang="en-US" dirty="0"/>
              <a:t>Part of the Denver Performing Arts Complex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B5424EC-E8B3-7716-FCB1-E01D267798D6}"/>
              </a:ext>
            </a:extLst>
          </p:cNvPr>
          <p:cNvGrpSpPr/>
          <p:nvPr/>
        </p:nvGrpSpPr>
        <p:grpSpPr>
          <a:xfrm>
            <a:off x="7581426" y="1981200"/>
            <a:ext cx="4077174" cy="2590800"/>
            <a:chOff x="7696199" y="1066800"/>
            <a:chExt cx="4077174" cy="2590800"/>
          </a:xfrm>
        </p:grpSpPr>
        <p:pic>
          <p:nvPicPr>
            <p:cNvPr id="4" name="Picture 3" descr="A building with a black awning&#10;&#10;Description automatically generated">
              <a:extLst>
                <a:ext uri="{FF2B5EF4-FFF2-40B4-BE49-F238E27FC236}">
                  <a16:creationId xmlns:a16="http://schemas.microsoft.com/office/drawing/2014/main" id="{02D1A68A-2BA4-1EFD-1BCC-F8F6E99BE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1066800"/>
              <a:ext cx="4077173" cy="191727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465B00-2DBF-24EB-A528-32B1A4542BEF}"/>
                </a:ext>
              </a:extLst>
            </p:cNvPr>
            <p:cNvSpPr txBox="1"/>
            <p:nvPr/>
          </p:nvSpPr>
          <p:spPr>
            <a:xfrm>
              <a:off x="7696199" y="3011269"/>
              <a:ext cx="4077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The Studio Loft</a:t>
              </a:r>
              <a:br>
                <a:rPr lang="en-US" dirty="0"/>
              </a:br>
              <a:r>
                <a:rPr lang="en-US" dirty="0"/>
                <a:t>Denver Performing Arts Complex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7045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01877-912C-21C6-7C16-635E0FD9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We’ve Been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1FD307D-5831-8EBA-E715-01B833EC7872}"/>
              </a:ext>
            </a:extLst>
          </p:cNvPr>
          <p:cNvGrpSpPr/>
          <p:nvPr/>
        </p:nvGrpSpPr>
        <p:grpSpPr>
          <a:xfrm>
            <a:off x="963786" y="1904999"/>
            <a:ext cx="10264429" cy="3581401"/>
            <a:chOff x="1051166" y="1828800"/>
            <a:chExt cx="10264429" cy="35814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39C6FC-174C-8C99-F3CC-23C965D9B21F}"/>
                </a:ext>
              </a:extLst>
            </p:cNvPr>
            <p:cNvGrpSpPr/>
            <p:nvPr/>
          </p:nvGrpSpPr>
          <p:grpSpPr>
            <a:xfrm>
              <a:off x="5462812" y="3334819"/>
              <a:ext cx="477555" cy="1092424"/>
              <a:chOff x="5904041" y="2898556"/>
              <a:chExt cx="397964" cy="910353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B770888D-6BF0-40F4-B2D6-F26FE779C70D}"/>
                  </a:ext>
                </a:extLst>
              </p:cNvPr>
              <p:cNvCxnSpPr>
                <a:stCxn id="69" idx="7"/>
                <a:endCxn id="72" idx="3"/>
              </p:cNvCxnSpPr>
              <p:nvPr/>
            </p:nvCxnSpPr>
            <p:spPr>
              <a:xfrm flipV="1">
                <a:off x="5904043" y="3419273"/>
                <a:ext cx="397962" cy="389636"/>
              </a:xfrm>
              <a:prstGeom prst="straightConnector1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0CD172E-B522-23FE-DF3E-56D07A9B678F}"/>
                  </a:ext>
                </a:extLst>
              </p:cNvPr>
              <p:cNvCxnSpPr>
                <a:cxnSpLocks/>
                <a:stCxn id="54" idx="5"/>
                <a:endCxn id="72" idx="1"/>
              </p:cNvCxnSpPr>
              <p:nvPr/>
            </p:nvCxnSpPr>
            <p:spPr>
              <a:xfrm>
                <a:off x="5904041" y="2898556"/>
                <a:ext cx="397960" cy="389636"/>
              </a:xfrm>
              <a:prstGeom prst="straightConnector1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04CB0E-29A5-51B7-ABB4-E9ACBCCF74C4}"/>
                </a:ext>
              </a:extLst>
            </p:cNvPr>
            <p:cNvSpPr txBox="1"/>
            <p:nvPr/>
          </p:nvSpPr>
          <p:spPr>
            <a:xfrm>
              <a:off x="1051166" y="3507736"/>
              <a:ext cx="2279649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>
                  <a:solidFill>
                    <a:schemeClr val="accent2"/>
                  </a:solidFill>
                </a:rPr>
                <a:t>Eurographics</a:t>
              </a:r>
            </a:p>
            <a:p>
              <a:pPr algn="ctr"/>
              <a:r>
                <a:rPr lang="en-US" sz="1920" dirty="0">
                  <a:solidFill>
                    <a:schemeClr val="accent2"/>
                  </a:solidFill>
                </a:rPr>
                <a:t>Graphics Hardware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203CF5-EF46-3D85-DF31-875805F4E58D}"/>
                </a:ext>
              </a:extLst>
            </p:cNvPr>
            <p:cNvGrpSpPr/>
            <p:nvPr/>
          </p:nvGrpSpPr>
          <p:grpSpPr>
            <a:xfrm>
              <a:off x="1149178" y="3144949"/>
              <a:ext cx="2147245" cy="222449"/>
              <a:chOff x="1100644" y="2740332"/>
              <a:chExt cx="1789371" cy="185374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DE22EDE-B6E4-CCBB-FDD3-D349012B0F00}"/>
                  </a:ext>
                </a:extLst>
              </p:cNvPr>
              <p:cNvSpPr/>
              <p:nvPr/>
            </p:nvSpPr>
            <p:spPr>
              <a:xfrm>
                <a:off x="2202072" y="2740332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D33A4F3-CDEC-670B-4033-AC7D4AF9FCAF}"/>
                  </a:ext>
                </a:extLst>
              </p:cNvPr>
              <p:cNvSpPr/>
              <p:nvPr/>
            </p:nvSpPr>
            <p:spPr>
              <a:xfrm>
                <a:off x="2453357" y="2740332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6FD0831-C113-24B2-7EF8-2DA860A0577D}"/>
                  </a:ext>
                </a:extLst>
              </p:cNvPr>
              <p:cNvSpPr/>
              <p:nvPr/>
            </p:nvSpPr>
            <p:spPr>
              <a:xfrm>
                <a:off x="2704641" y="2740332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8EBEA1D-C16F-F946-C230-36746F1296B0}"/>
                  </a:ext>
                </a:extLst>
              </p:cNvPr>
              <p:cNvSpPr/>
              <p:nvPr/>
            </p:nvSpPr>
            <p:spPr>
              <a:xfrm>
                <a:off x="1100644" y="2740332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1ABFE0C-F791-CBF6-9C6D-23C1512CF414}"/>
                  </a:ext>
                </a:extLst>
              </p:cNvPr>
              <p:cNvSpPr/>
              <p:nvPr/>
            </p:nvSpPr>
            <p:spPr>
              <a:xfrm>
                <a:off x="1351928" y="2740332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4A72D9B-B40A-7460-F5DF-A1181BD2C781}"/>
                  </a:ext>
                </a:extLst>
              </p:cNvPr>
              <p:cNvSpPr/>
              <p:nvPr/>
            </p:nvSpPr>
            <p:spPr>
              <a:xfrm>
                <a:off x="1603213" y="2740332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5CC27C-C83A-8F74-BB95-14E1196DB915}"/>
                </a:ext>
              </a:extLst>
            </p:cNvPr>
            <p:cNvSpPr txBox="1"/>
            <p:nvPr/>
          </p:nvSpPr>
          <p:spPr>
            <a:xfrm rot="16200000">
              <a:off x="912353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1986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F636AB-574D-FBFF-70CB-DC3022EB7EE8}"/>
                </a:ext>
              </a:extLst>
            </p:cNvPr>
            <p:cNvSpPr txBox="1"/>
            <p:nvPr/>
          </p:nvSpPr>
          <p:spPr>
            <a:xfrm rot="16200000">
              <a:off x="1218533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1987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543C44-5E44-F6A0-E8DC-4301ACE6726D}"/>
                </a:ext>
              </a:extLst>
            </p:cNvPr>
            <p:cNvSpPr txBox="1"/>
            <p:nvPr/>
          </p:nvSpPr>
          <p:spPr>
            <a:xfrm rot="16200000">
              <a:off x="1515437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1988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A5532A-41E0-3637-DC82-FEB1E68FD4E0}"/>
                </a:ext>
              </a:extLst>
            </p:cNvPr>
            <p:cNvSpPr txBox="1"/>
            <p:nvPr/>
          </p:nvSpPr>
          <p:spPr>
            <a:xfrm rot="16200000">
              <a:off x="2237665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1994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822B67-5CC8-B1C2-1189-4FA1D537BBBD}"/>
                </a:ext>
              </a:extLst>
            </p:cNvPr>
            <p:cNvSpPr txBox="1"/>
            <p:nvPr/>
          </p:nvSpPr>
          <p:spPr>
            <a:xfrm rot="16200000">
              <a:off x="2547914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1995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EE972C4-32AA-0543-F5AC-11726689DE1C}"/>
                </a:ext>
              </a:extLst>
            </p:cNvPr>
            <p:cNvSpPr txBox="1"/>
            <p:nvPr/>
          </p:nvSpPr>
          <p:spPr>
            <a:xfrm rot="16200000">
              <a:off x="2846541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1996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B38A2E8-4B48-3B96-C985-712DBC23649A}"/>
                </a:ext>
              </a:extLst>
            </p:cNvPr>
            <p:cNvSpPr/>
            <p:nvPr/>
          </p:nvSpPr>
          <p:spPr>
            <a:xfrm>
              <a:off x="3707559" y="3144949"/>
              <a:ext cx="222449" cy="2224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C39D92D-F8C6-7124-C934-B912F8ACF877}"/>
                </a:ext>
              </a:extLst>
            </p:cNvPr>
            <p:cNvSpPr/>
            <p:nvPr/>
          </p:nvSpPr>
          <p:spPr>
            <a:xfrm>
              <a:off x="4009099" y="3144949"/>
              <a:ext cx="222449" cy="2224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6B97162-1F43-6C70-C438-F8622847D6BB}"/>
                </a:ext>
              </a:extLst>
            </p:cNvPr>
            <p:cNvSpPr/>
            <p:nvPr/>
          </p:nvSpPr>
          <p:spPr>
            <a:xfrm>
              <a:off x="4669861" y="3144949"/>
              <a:ext cx="222449" cy="2224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487005D-4468-D161-6B5F-CA9716A94825}"/>
                </a:ext>
              </a:extLst>
            </p:cNvPr>
            <p:cNvSpPr/>
            <p:nvPr/>
          </p:nvSpPr>
          <p:spPr>
            <a:xfrm>
              <a:off x="4971402" y="3144949"/>
              <a:ext cx="222449" cy="2224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633A167-A217-DBE9-FC72-D3D79B23B446}"/>
                </a:ext>
              </a:extLst>
            </p:cNvPr>
            <p:cNvSpPr/>
            <p:nvPr/>
          </p:nvSpPr>
          <p:spPr>
            <a:xfrm>
              <a:off x="5272943" y="3144949"/>
              <a:ext cx="222449" cy="2224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FDB8371-050A-BD20-4EDF-D54203251DBA}"/>
                </a:ext>
              </a:extLst>
            </p:cNvPr>
            <p:cNvSpPr/>
            <p:nvPr/>
          </p:nvSpPr>
          <p:spPr>
            <a:xfrm>
              <a:off x="3406018" y="3144949"/>
              <a:ext cx="222449" cy="22244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9B70F30-1BA1-DFEC-9CA1-0FD2EFB5EA2F}"/>
                </a:ext>
              </a:extLst>
            </p:cNvPr>
            <p:cNvSpPr txBox="1"/>
            <p:nvPr/>
          </p:nvSpPr>
          <p:spPr>
            <a:xfrm rot="16200000">
              <a:off x="3166511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1997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260A685-781B-6FCA-2259-00559FC79E08}"/>
                </a:ext>
              </a:extLst>
            </p:cNvPr>
            <p:cNvSpPr txBox="1"/>
            <p:nvPr/>
          </p:nvSpPr>
          <p:spPr>
            <a:xfrm rot="16200000">
              <a:off x="3483062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1998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64104D1-B953-7417-548D-0B34BA2AE4AE}"/>
                </a:ext>
              </a:extLst>
            </p:cNvPr>
            <p:cNvSpPr txBox="1"/>
            <p:nvPr/>
          </p:nvSpPr>
          <p:spPr>
            <a:xfrm rot="16200000">
              <a:off x="3780326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1999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5C22AE-CBAF-D9FD-D02F-9DB90A06DA96}"/>
                </a:ext>
              </a:extLst>
            </p:cNvPr>
            <p:cNvSpPr txBox="1"/>
            <p:nvPr/>
          </p:nvSpPr>
          <p:spPr>
            <a:xfrm rot="16200000">
              <a:off x="4434630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2006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45668DC-0C5A-DA7A-1F7C-823E71D1225C}"/>
                </a:ext>
              </a:extLst>
            </p:cNvPr>
            <p:cNvSpPr txBox="1"/>
            <p:nvPr/>
          </p:nvSpPr>
          <p:spPr>
            <a:xfrm rot="16200000">
              <a:off x="4740450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2007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2836340-3D5B-97DD-BCF5-5DB8D7B17A96}"/>
                </a:ext>
              </a:extLst>
            </p:cNvPr>
            <p:cNvSpPr txBox="1"/>
            <p:nvPr/>
          </p:nvSpPr>
          <p:spPr>
            <a:xfrm rot="16200000">
              <a:off x="5048448" y="264689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2008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8F2B69-AD75-AD61-10DD-BA01843CD3E3}"/>
                </a:ext>
              </a:extLst>
            </p:cNvPr>
            <p:cNvSpPr txBox="1"/>
            <p:nvPr/>
          </p:nvSpPr>
          <p:spPr>
            <a:xfrm>
              <a:off x="2982980" y="1828800"/>
              <a:ext cx="2844282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dirty="0">
                  <a:solidFill>
                    <a:schemeClr val="accent6">
                      <a:lumMod val="75000"/>
                    </a:schemeClr>
                  </a:solidFill>
                </a:rPr>
                <a:t>SIGGRAPH/Eurographics</a:t>
              </a:r>
            </a:p>
            <a:p>
              <a:pPr algn="ctr"/>
              <a:r>
                <a:rPr lang="en-US" sz="1920" dirty="0">
                  <a:solidFill>
                    <a:schemeClr val="accent6">
                      <a:lumMod val="75000"/>
                    </a:schemeClr>
                  </a:solidFill>
                </a:rPr>
                <a:t>Graphics Hardware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3E8DFC7-3575-5C3A-5E54-1E15CC7C1785}"/>
                </a:ext>
              </a:extLst>
            </p:cNvPr>
            <p:cNvGrpSpPr/>
            <p:nvPr/>
          </p:nvGrpSpPr>
          <p:grpSpPr>
            <a:xfrm>
              <a:off x="4106594" y="3708482"/>
              <a:ext cx="1927975" cy="1701719"/>
              <a:chOff x="4773840" y="3209945"/>
              <a:chExt cx="1606646" cy="141809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58ED296B-2EFB-B784-BFC3-A0380FB9A9B5}"/>
                  </a:ext>
                </a:extLst>
              </p:cNvPr>
              <p:cNvGrpSpPr/>
              <p:nvPr/>
            </p:nvGrpSpPr>
            <p:grpSpPr>
              <a:xfrm>
                <a:off x="5243228" y="3781766"/>
                <a:ext cx="687942" cy="185374"/>
                <a:chOff x="5243228" y="3781766"/>
                <a:chExt cx="687942" cy="185374"/>
              </a:xfrm>
              <a:solidFill>
                <a:schemeClr val="accent4">
                  <a:lumMod val="40000"/>
                  <a:lumOff val="60000"/>
                </a:schemeClr>
              </a:solidFill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3924FD35-F28D-854B-F117-B2D27DC69F5F}"/>
                    </a:ext>
                  </a:extLst>
                </p:cNvPr>
                <p:cNvSpPr/>
                <p:nvPr/>
              </p:nvSpPr>
              <p:spPr>
                <a:xfrm>
                  <a:off x="5243228" y="3781766"/>
                  <a:ext cx="185374" cy="185374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80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057B048B-4166-66F7-522E-152C36F38465}"/>
                    </a:ext>
                  </a:extLst>
                </p:cNvPr>
                <p:cNvSpPr/>
                <p:nvPr/>
              </p:nvSpPr>
              <p:spPr>
                <a:xfrm>
                  <a:off x="5494512" y="3781766"/>
                  <a:ext cx="185374" cy="185374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80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D0BFEF38-8D3B-815D-C658-EC4590D9940E}"/>
                    </a:ext>
                  </a:extLst>
                </p:cNvPr>
                <p:cNvSpPr/>
                <p:nvPr/>
              </p:nvSpPr>
              <p:spPr>
                <a:xfrm>
                  <a:off x="5745796" y="3781766"/>
                  <a:ext cx="185374" cy="185374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80"/>
                </a:p>
              </p:txBody>
            </p:sp>
          </p:grp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ADCC4F-3258-810B-7C66-DF59D9F840F7}"/>
                  </a:ext>
                </a:extLst>
              </p:cNvPr>
              <p:cNvSpPr txBox="1"/>
              <p:nvPr/>
            </p:nvSpPr>
            <p:spPr>
              <a:xfrm rot="16200000">
                <a:off x="5047202" y="3363380"/>
                <a:ext cx="56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/>
                  <a:t>2006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26D8A93-2649-D5C8-3250-C69D7E52BF59}"/>
                  </a:ext>
                </a:extLst>
              </p:cNvPr>
              <p:cNvSpPr txBox="1"/>
              <p:nvPr/>
            </p:nvSpPr>
            <p:spPr>
              <a:xfrm rot="16200000">
                <a:off x="5302052" y="3363380"/>
                <a:ext cx="56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/>
                  <a:t>2007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89ACBAF-F7EB-7096-B0AB-F4A84B3C441D}"/>
                  </a:ext>
                </a:extLst>
              </p:cNvPr>
              <p:cNvSpPr txBox="1"/>
              <p:nvPr/>
            </p:nvSpPr>
            <p:spPr>
              <a:xfrm rot="16200000">
                <a:off x="5558717" y="3363380"/>
                <a:ext cx="56847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/>
                  <a:t>2008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19433CD-662E-1E60-479A-E7C3C2CEEDD0}"/>
                  </a:ext>
                </a:extLst>
              </p:cNvPr>
              <p:cNvSpPr txBox="1"/>
              <p:nvPr/>
            </p:nvSpPr>
            <p:spPr>
              <a:xfrm>
                <a:off x="4773840" y="4058657"/>
                <a:ext cx="1606646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2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IEEE Interactive Ray Tracing</a:t>
                </a:r>
              </a:p>
            </p:txBody>
          </p:sp>
        </p:grpSp>
        <p:sp>
          <p:nvSpPr>
            <p:cNvPr id="70" name="Arrow: Up 166">
              <a:extLst>
                <a:ext uri="{FF2B5EF4-FFF2-40B4-BE49-F238E27FC236}">
                  <a16:creationId xmlns:a16="http://schemas.microsoft.com/office/drawing/2014/main" id="{7E46AB6C-CDAF-05D2-7831-C3DB17F3AB7E}"/>
                </a:ext>
              </a:extLst>
            </p:cNvPr>
            <p:cNvSpPr/>
            <p:nvPr/>
          </p:nvSpPr>
          <p:spPr>
            <a:xfrm rot="18673621">
              <a:off x="10667519" y="3884675"/>
              <a:ext cx="438529" cy="857622"/>
            </a:xfrm>
            <a:prstGeom prst="upArrow">
              <a:avLst>
                <a:gd name="adj1" fmla="val 50000"/>
                <a:gd name="adj2" fmla="val 66383"/>
              </a:avLst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E010E746-7B6C-4EC5-8002-43B86A25B0CD}"/>
                </a:ext>
              </a:extLst>
            </p:cNvPr>
            <p:cNvGrpSpPr/>
            <p:nvPr/>
          </p:nvGrpSpPr>
          <p:grpSpPr>
            <a:xfrm>
              <a:off x="5907789" y="3769808"/>
              <a:ext cx="2634778" cy="222449"/>
              <a:chOff x="6319702" y="3261049"/>
              <a:chExt cx="2195648" cy="185374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3AB3F73-58D7-B944-5077-D201D8F5CC6E}"/>
                  </a:ext>
                </a:extLst>
              </p:cNvPr>
              <p:cNvSpPr/>
              <p:nvPr/>
            </p:nvSpPr>
            <p:spPr>
              <a:xfrm>
                <a:off x="6319702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A01210A-2138-CA0B-1350-D0E6A23E8F2C}"/>
                  </a:ext>
                </a:extLst>
              </p:cNvPr>
              <p:cNvSpPr/>
              <p:nvPr/>
            </p:nvSpPr>
            <p:spPr>
              <a:xfrm>
                <a:off x="7073554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75E73D3-F9B5-B738-F2F0-B0FAB0A58FE8}"/>
                  </a:ext>
                </a:extLst>
              </p:cNvPr>
              <p:cNvSpPr/>
              <p:nvPr/>
            </p:nvSpPr>
            <p:spPr>
              <a:xfrm>
                <a:off x="7324839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C95D66F4-EE9A-8E13-0172-B8CE88481A44}"/>
                  </a:ext>
                </a:extLst>
              </p:cNvPr>
              <p:cNvSpPr/>
              <p:nvPr/>
            </p:nvSpPr>
            <p:spPr>
              <a:xfrm>
                <a:off x="7576123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932D1DA-5007-7CF9-EB19-512BE1596E23}"/>
                  </a:ext>
                </a:extLst>
              </p:cNvPr>
              <p:cNvSpPr/>
              <p:nvPr/>
            </p:nvSpPr>
            <p:spPr>
              <a:xfrm>
                <a:off x="7827407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9BD8CCEE-E0F9-9CFF-4A41-F8DB5C8E283B}"/>
                  </a:ext>
                </a:extLst>
              </p:cNvPr>
              <p:cNvSpPr/>
              <p:nvPr/>
            </p:nvSpPr>
            <p:spPr>
              <a:xfrm>
                <a:off x="8078692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164DEBF3-953E-4B0C-C42C-CBE412C11BE1}"/>
                  </a:ext>
                </a:extLst>
              </p:cNvPr>
              <p:cNvSpPr/>
              <p:nvPr/>
            </p:nvSpPr>
            <p:spPr>
              <a:xfrm>
                <a:off x="8329976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A32B323-13DE-274A-5B2F-421EF78DAA8D}"/>
                  </a:ext>
                </a:extLst>
              </p:cNvPr>
              <p:cNvSpPr/>
              <p:nvPr/>
            </p:nvSpPr>
            <p:spPr>
              <a:xfrm>
                <a:off x="6570986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9FCFD2B-082B-1EDC-E0D4-1B036F989182}"/>
                  </a:ext>
                </a:extLst>
              </p:cNvPr>
              <p:cNvSpPr/>
              <p:nvPr/>
            </p:nvSpPr>
            <p:spPr>
              <a:xfrm>
                <a:off x="6822270" y="3261049"/>
                <a:ext cx="185374" cy="185374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18A5B9F-330B-EC2E-08CD-8143265833C0}"/>
                </a:ext>
              </a:extLst>
            </p:cNvPr>
            <p:cNvSpPr txBox="1"/>
            <p:nvPr/>
          </p:nvSpPr>
          <p:spPr>
            <a:xfrm rot="16200000">
              <a:off x="5670967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2009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05DBD61-2316-D309-014E-8E8191278CD6}"/>
                </a:ext>
              </a:extLst>
            </p:cNvPr>
            <p:cNvSpPr txBox="1"/>
            <p:nvPr/>
          </p:nvSpPr>
          <p:spPr>
            <a:xfrm rot="16200000">
              <a:off x="5971068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40035B5-FF29-6520-FBFD-AAFC178644DA}"/>
                </a:ext>
              </a:extLst>
            </p:cNvPr>
            <p:cNvSpPr txBox="1"/>
            <p:nvPr/>
          </p:nvSpPr>
          <p:spPr>
            <a:xfrm rot="16200000">
              <a:off x="6272543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2011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E48705-3A80-9085-B55A-022BAFB39B4E}"/>
                </a:ext>
              </a:extLst>
            </p:cNvPr>
            <p:cNvSpPr txBox="1"/>
            <p:nvPr/>
          </p:nvSpPr>
          <p:spPr>
            <a:xfrm rot="16200000">
              <a:off x="6569807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0BB2FD6-F2FE-7CED-43FE-9E804AECD237}"/>
                </a:ext>
              </a:extLst>
            </p:cNvPr>
            <p:cNvSpPr txBox="1"/>
            <p:nvPr/>
          </p:nvSpPr>
          <p:spPr>
            <a:xfrm rot="16200000">
              <a:off x="6886359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2013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F60E340-DF21-5ABC-DA45-3949ADC025C7}"/>
                </a:ext>
              </a:extLst>
            </p:cNvPr>
            <p:cNvSpPr txBox="1"/>
            <p:nvPr/>
          </p:nvSpPr>
          <p:spPr>
            <a:xfrm rot="16200000">
              <a:off x="7183623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2014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F5A547CA-77B6-3F75-81B1-CAAC153DB9A1}"/>
                </a:ext>
              </a:extLst>
            </p:cNvPr>
            <p:cNvSpPr txBox="1"/>
            <p:nvPr/>
          </p:nvSpPr>
          <p:spPr>
            <a:xfrm rot="16200000">
              <a:off x="7478706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2015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1E601B3-0C47-05F0-CC25-5D7E7AFE3A2F}"/>
                </a:ext>
              </a:extLst>
            </p:cNvPr>
            <p:cNvSpPr txBox="1"/>
            <p:nvPr/>
          </p:nvSpPr>
          <p:spPr>
            <a:xfrm rot="16200000">
              <a:off x="7784526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2016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18D3CCA-5ACC-FFDB-CF1B-8DF042BE951F}"/>
                </a:ext>
              </a:extLst>
            </p:cNvPr>
            <p:cNvSpPr txBox="1"/>
            <p:nvPr/>
          </p:nvSpPr>
          <p:spPr>
            <a:xfrm rot="16200000">
              <a:off x="8092524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2017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FC0246D-BB85-3CCC-706C-14050D37FC3C}"/>
                </a:ext>
              </a:extLst>
            </p:cNvPr>
            <p:cNvSpPr/>
            <p:nvPr/>
          </p:nvSpPr>
          <p:spPr>
            <a:xfrm>
              <a:off x="8592899" y="3773851"/>
              <a:ext cx="222449" cy="222449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92A9D72-BAB3-2E33-085B-D5053AAE6FDB}"/>
                </a:ext>
              </a:extLst>
            </p:cNvPr>
            <p:cNvSpPr txBox="1"/>
            <p:nvPr/>
          </p:nvSpPr>
          <p:spPr>
            <a:xfrm rot="16200000">
              <a:off x="8358849" y="3274955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2018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52B2F39-48C9-1081-1897-FCF9E3CDDDD7}"/>
                </a:ext>
              </a:extLst>
            </p:cNvPr>
            <p:cNvGrpSpPr/>
            <p:nvPr/>
          </p:nvGrpSpPr>
          <p:grpSpPr>
            <a:xfrm>
              <a:off x="8843276" y="3086790"/>
              <a:ext cx="313932" cy="905467"/>
              <a:chOff x="10526822" y="3234283"/>
              <a:chExt cx="313932" cy="905467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864F5CD-1B8B-EEA6-F098-3E776850DAC2}"/>
                  </a:ext>
                </a:extLst>
              </p:cNvPr>
              <p:cNvSpPr/>
              <p:nvPr/>
            </p:nvSpPr>
            <p:spPr>
              <a:xfrm>
                <a:off x="10570293" y="3917301"/>
                <a:ext cx="222449" cy="22244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135A374-4127-D39D-F573-0923EE73A1AC}"/>
                  </a:ext>
                </a:extLst>
              </p:cNvPr>
              <p:cNvSpPr txBox="1"/>
              <p:nvPr/>
            </p:nvSpPr>
            <p:spPr>
              <a:xfrm rot="16200000">
                <a:off x="10342700" y="3418405"/>
                <a:ext cx="68217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/>
                  <a:t>2019</a:t>
                </a:r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9DFE3E4-9275-DD9C-D251-65AE9703C252}"/>
                </a:ext>
              </a:extLst>
            </p:cNvPr>
            <p:cNvSpPr txBox="1"/>
            <p:nvPr/>
          </p:nvSpPr>
          <p:spPr>
            <a:xfrm>
              <a:off x="5906197" y="2517136"/>
              <a:ext cx="4625262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20" b="1" dirty="0"/>
                <a:t>SIGGRAPH/Eurographics</a:t>
              </a:r>
            </a:p>
            <a:p>
              <a:pPr algn="ctr"/>
              <a:r>
                <a:rPr lang="en-US" sz="1920" b="1" dirty="0"/>
                <a:t>High-Performance Graphics</a:t>
              </a: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5AFDD1C-4EF3-FA44-0F8B-09619E21BB7F}"/>
                </a:ext>
              </a:extLst>
            </p:cNvPr>
            <p:cNvSpPr/>
            <p:nvPr/>
          </p:nvSpPr>
          <p:spPr>
            <a:xfrm>
              <a:off x="9160370" y="3769808"/>
              <a:ext cx="222449" cy="22244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6DC0504-31CF-D6C3-6043-412F597BFAE4}"/>
                </a:ext>
              </a:extLst>
            </p:cNvPr>
            <p:cNvSpPr txBox="1"/>
            <p:nvPr/>
          </p:nvSpPr>
          <p:spPr>
            <a:xfrm rot="16200000">
              <a:off x="8932777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2020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CA56E2CE-BD70-1D0E-9D9F-75536559BEC1}"/>
                </a:ext>
              </a:extLst>
            </p:cNvPr>
            <p:cNvSpPr/>
            <p:nvPr/>
          </p:nvSpPr>
          <p:spPr>
            <a:xfrm>
              <a:off x="9433993" y="3769808"/>
              <a:ext cx="222449" cy="22244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8FA66D6-CD42-A079-6B99-38FBC75D7663}"/>
                </a:ext>
              </a:extLst>
            </p:cNvPr>
            <p:cNvSpPr txBox="1"/>
            <p:nvPr/>
          </p:nvSpPr>
          <p:spPr>
            <a:xfrm rot="16200000">
              <a:off x="9206400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2021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ACA1449-5616-6496-EEDF-9440020BDA53}"/>
                </a:ext>
              </a:extLst>
            </p:cNvPr>
            <p:cNvSpPr/>
            <p:nvPr/>
          </p:nvSpPr>
          <p:spPr>
            <a:xfrm>
              <a:off x="9707616" y="3769808"/>
              <a:ext cx="222449" cy="222449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8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2FBCDAB-8E0D-BA9D-AE7C-A6CDAA80DF7B}"/>
                </a:ext>
              </a:extLst>
            </p:cNvPr>
            <p:cNvSpPr txBox="1"/>
            <p:nvPr/>
          </p:nvSpPr>
          <p:spPr>
            <a:xfrm rot="16200000">
              <a:off x="9480023" y="3270912"/>
              <a:ext cx="6821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40" dirty="0"/>
                <a:t>2022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7A5D0447-E0F8-4B41-468E-F2DB540AF2FF}"/>
                </a:ext>
              </a:extLst>
            </p:cNvPr>
            <p:cNvGrpSpPr/>
            <p:nvPr/>
          </p:nvGrpSpPr>
          <p:grpSpPr>
            <a:xfrm>
              <a:off x="9937767" y="3086790"/>
              <a:ext cx="313932" cy="905467"/>
              <a:chOff x="10526822" y="3234283"/>
              <a:chExt cx="313932" cy="90546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215FC154-A1FB-697D-FA8D-3D0F6EDA53E8}"/>
                  </a:ext>
                </a:extLst>
              </p:cNvPr>
              <p:cNvSpPr/>
              <p:nvPr/>
            </p:nvSpPr>
            <p:spPr>
              <a:xfrm>
                <a:off x="10570293" y="3917301"/>
                <a:ext cx="222449" cy="22244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E14760D-0E54-E6AB-B86C-A4B80746CBEF}"/>
                  </a:ext>
                </a:extLst>
              </p:cNvPr>
              <p:cNvSpPr txBox="1"/>
              <p:nvPr/>
            </p:nvSpPr>
            <p:spPr>
              <a:xfrm rot="16200000">
                <a:off x="10342700" y="3418405"/>
                <a:ext cx="68217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/>
                  <a:t>2023</a:t>
                </a: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ABB00E2-A702-BA60-A8D1-AF169F5FB3A7}"/>
                </a:ext>
              </a:extLst>
            </p:cNvPr>
            <p:cNvSpPr txBox="1"/>
            <p:nvPr/>
          </p:nvSpPr>
          <p:spPr>
            <a:xfrm>
              <a:off x="9160369" y="4038600"/>
              <a:ext cx="76969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40" i="1" dirty="0">
                  <a:solidFill>
                    <a:schemeClr val="accent5"/>
                  </a:solidFill>
                </a:rPr>
                <a:t>online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E6977DA-A37A-785E-BE98-F13C7E1B88DC}"/>
                </a:ext>
              </a:extLst>
            </p:cNvPr>
            <p:cNvGrpSpPr/>
            <p:nvPr/>
          </p:nvGrpSpPr>
          <p:grpSpPr>
            <a:xfrm>
              <a:off x="10223252" y="3086790"/>
              <a:ext cx="313932" cy="905467"/>
              <a:chOff x="10526822" y="3234283"/>
              <a:chExt cx="313932" cy="905467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2AC4EEE-ECB2-7296-B209-65CB83F8A4B7}"/>
                  </a:ext>
                </a:extLst>
              </p:cNvPr>
              <p:cNvSpPr/>
              <p:nvPr/>
            </p:nvSpPr>
            <p:spPr>
              <a:xfrm>
                <a:off x="10570293" y="3917301"/>
                <a:ext cx="222449" cy="22244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8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30FA6E0-D03A-1784-9252-8004F0DB84CF}"/>
                  </a:ext>
                </a:extLst>
              </p:cNvPr>
              <p:cNvSpPr txBox="1"/>
              <p:nvPr/>
            </p:nvSpPr>
            <p:spPr>
              <a:xfrm rot="16200000">
                <a:off x="10342700" y="3418405"/>
                <a:ext cx="682175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40" dirty="0"/>
                  <a:t>2024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1226B5C-FFB5-680D-C8FD-F125DBA2FE14}"/>
                </a:ext>
              </a:extLst>
            </p:cNvPr>
            <p:cNvSpPr txBox="1"/>
            <p:nvPr/>
          </p:nvSpPr>
          <p:spPr>
            <a:xfrm>
              <a:off x="2010874" y="3053466"/>
              <a:ext cx="40439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40" dirty="0">
                  <a:solidFill>
                    <a:schemeClr val="accent2"/>
                  </a:solidFill>
                </a:rPr>
                <a:t>...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1D56DC0-8624-CB94-6374-C8757A728022}"/>
                </a:ext>
              </a:extLst>
            </p:cNvPr>
            <p:cNvSpPr txBox="1"/>
            <p:nvPr/>
          </p:nvSpPr>
          <p:spPr>
            <a:xfrm>
              <a:off x="4232388" y="3048000"/>
              <a:ext cx="423571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40" dirty="0">
                  <a:solidFill>
                    <a:schemeClr val="accent6">
                      <a:lumMod val="75000"/>
                    </a:schemeClr>
                  </a:solidFill>
                </a:rPr>
                <a:t>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551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F99FF-102A-EEF4-9647-CCB24AF47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Performance-oriented 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7948-3980-4DCB-FF3A-1528958304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Innovative algorithms</a:t>
            </a:r>
          </a:p>
          <a:p>
            <a:pPr>
              <a:lnSpc>
                <a:spcPct val="100000"/>
              </a:lnSpc>
            </a:pPr>
            <a:r>
              <a:rPr lang="en-US" dirty="0"/>
              <a:t>Efficient implementations</a:t>
            </a:r>
          </a:p>
          <a:p>
            <a:pPr>
              <a:lnSpc>
                <a:spcPct val="100000"/>
              </a:lnSpc>
            </a:pPr>
            <a:r>
              <a:rPr lang="en-US" dirty="0"/>
              <a:t>Underlying technologies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E5536-3F10-9619-B86E-8B33A8882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Academic and industrial research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977D8-9714-F877-663F-F818606E3F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Keynotes</a:t>
            </a:r>
          </a:p>
          <a:p>
            <a:pPr>
              <a:lnSpc>
                <a:spcPct val="100000"/>
              </a:lnSpc>
            </a:pPr>
            <a:r>
              <a:rPr lang="en-US" dirty="0"/>
              <a:t>Papers</a:t>
            </a:r>
          </a:p>
          <a:p>
            <a:pPr>
              <a:lnSpc>
                <a:spcPct val="100000"/>
              </a:lnSpc>
            </a:pPr>
            <a:r>
              <a:rPr lang="en-US" dirty="0"/>
              <a:t>Hot3D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7CF26-A19B-93A0-7787-B2693B50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About – Technically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CF1F1-DA8D-4234-905D-7164ACD2ACD4}"/>
              </a:ext>
            </a:extLst>
          </p:cNvPr>
          <p:cNvSpPr txBox="1"/>
          <p:nvPr/>
        </p:nvSpPr>
        <p:spPr>
          <a:xfrm>
            <a:off x="229932" y="4495800"/>
            <a:ext cx="11733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ym typeface="Helvetica" charset="0"/>
              </a:rPr>
              <a:t>… to drive innovation in current and future graphics</a:t>
            </a:r>
            <a:br>
              <a:rPr lang="en-US" sz="3600" b="1" i="1" dirty="0">
                <a:sym typeface="Helvetica" charset="0"/>
              </a:rPr>
            </a:br>
            <a:r>
              <a:rPr lang="en-US" sz="3600" b="1" i="1" dirty="0">
                <a:sym typeface="Helvetica" charset="0"/>
              </a:rPr>
              <a:t>and visual computing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18850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F99FF-102A-EEF4-9647-CCB24AF47F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 each other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97948-3980-4DCB-FF3A-1528958304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ym typeface="Helvetica" charset="0"/>
              </a:rPr>
              <a:t>Ideas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ym typeface="Helvetica" charset="0"/>
              </a:rPr>
              <a:t>Collaborators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ym typeface="Helvetica" charset="0"/>
              </a:rPr>
              <a:t>Employers/Employees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E5536-3F10-9619-B86E-8B33A8882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 an in-person retreat with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977D8-9714-F877-663F-F818606E3F3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sym typeface="Helvetica" charset="0"/>
              </a:rPr>
              <a:t>Long breaks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ym typeface="Helvetica" charset="0"/>
              </a:rPr>
              <a:t>Lunches together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sym typeface="Helvetica" charset="0"/>
              </a:rPr>
              <a:t>Excellent banquets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7CF26-A19B-93A0-7787-B2693B505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We’re About – Socially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57672C-37DD-287F-2491-E6D16AC71D3F}"/>
              </a:ext>
            </a:extLst>
          </p:cNvPr>
          <p:cNvSpPr txBox="1"/>
          <p:nvPr/>
        </p:nvSpPr>
        <p:spPr>
          <a:xfrm>
            <a:off x="229932" y="4724400"/>
            <a:ext cx="1173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ym typeface="Helvetica" charset="0"/>
              </a:rPr>
              <a:t>… to enable discussion and collaboration</a:t>
            </a:r>
          </a:p>
        </p:txBody>
      </p:sp>
    </p:spTree>
    <p:extLst>
      <p:ext uri="{BB962C8B-B14F-4D97-AF65-F5344CB8AC3E}">
        <p14:creationId xmlns:p14="http://schemas.microsoft.com/office/powerpoint/2010/main" val="53566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11336-05F1-48B8-D4C0-10E6AC8949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4900" y="365125"/>
            <a:ext cx="9982200" cy="7016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very special thanks to our 2024 sponsors!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BFDF09-1F11-F47C-440C-0CCC840B2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328" y="1163981"/>
            <a:ext cx="3034544" cy="752567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3D7ED90-B40C-9F7C-6DF8-A636C7E39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6438" y="1160946"/>
            <a:ext cx="3034544" cy="75863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B6C0FF4-2C23-3E43-C92E-FC05C7D30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9555" y="2299348"/>
            <a:ext cx="2944091" cy="70167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3240845-5F98-1F11-BAFF-24A8A3F771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5608" y="2246518"/>
            <a:ext cx="1342593" cy="13425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4F38450-2092-1E4C-F27A-5DA7C3E5ED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93678" y="5074700"/>
            <a:ext cx="2236919" cy="532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BCC3A2-77D1-6E1D-8B17-9E170242CF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5187" y="3240213"/>
            <a:ext cx="1812827" cy="133721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5A42752-3E34-EDB1-63A5-F74DAF9507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00820" y="5159053"/>
            <a:ext cx="1981200" cy="36389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DA56E3C-91E8-F4B9-FB55-F642868C0EB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4008" y="1066800"/>
            <a:ext cx="3460594" cy="454968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3757938-A14F-DEA9-4BD7-530D7F2A391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95639" y="3998734"/>
            <a:ext cx="3876142" cy="58902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642D442-5E70-CFC7-17CC-418C71B8B6E4}"/>
              </a:ext>
            </a:extLst>
          </p:cNvPr>
          <p:cNvSpPr txBox="1">
            <a:spLocks/>
          </p:cNvSpPr>
          <p:nvPr/>
        </p:nvSpPr>
        <p:spPr>
          <a:xfrm>
            <a:off x="4541291" y="5715000"/>
            <a:ext cx="6821253" cy="384800"/>
          </a:xfrm>
          <a:prstGeom prst="rect">
            <a:avLst/>
          </a:prstGeom>
          <a:effectLst/>
        </p:spPr>
        <p:txBody>
          <a:bodyPr vert="horz" lIns="29152" tIns="14576" rIns="29152" bIns="14576" rtlCol="0" anchor="ctr">
            <a:normAutofit/>
          </a:bodyPr>
          <a:lstStyle>
            <a:lvl1pPr algn="l" defTabSz="21396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29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2139552"/>
            <a:r>
              <a:rPr lang="en-US" sz="1667" dirty="0">
                <a:solidFill>
                  <a:srgbClr val="CD2324"/>
                </a:solidFill>
                <a:latin typeface="Tw Cen MT" panose="020B0602020104020603" pitchFamily="34" charset="0"/>
              </a:rPr>
              <a:t>Institutional Sponsors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99FA79-CFE9-2B90-9C0B-01880BC552C4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14" y="6053695"/>
            <a:ext cx="2186119" cy="374030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EDB20C4-9CE4-67E7-68D3-510C51A23C6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568004" y="5746055"/>
            <a:ext cx="2488265" cy="98931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29C0969-430B-886D-0082-5FDF680FBBD8}"/>
              </a:ext>
            </a:extLst>
          </p:cNvPr>
          <p:cNvCxnSpPr>
            <a:cxnSpLocks/>
          </p:cNvCxnSpPr>
          <p:nvPr/>
        </p:nvCxnSpPr>
        <p:spPr>
          <a:xfrm>
            <a:off x="4784328" y="4953000"/>
            <a:ext cx="6887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A59E42C-58BD-B9B9-2F19-82495B79F992}"/>
              </a:ext>
            </a:extLst>
          </p:cNvPr>
          <p:cNvCxnSpPr>
            <a:cxnSpLocks/>
          </p:cNvCxnSpPr>
          <p:nvPr/>
        </p:nvCxnSpPr>
        <p:spPr>
          <a:xfrm>
            <a:off x="4784328" y="5731605"/>
            <a:ext cx="6887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8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66D1-A662-422B-6DBF-B85B3F4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859E-603E-3E1E-1F2D-DF15718DF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International Program Committee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88 reviewers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48 institutions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effectLst/>
                <a:latin typeface="Arial" panose="020B0604020202020204" pitchFamily="34" charset="0"/>
              </a:rPr>
              <a:t>Papers</a:t>
            </a:r>
          </a:p>
          <a:p>
            <a:pPr lvl="1"/>
            <a:r>
              <a:rPr lang="en-US" b="0" i="0" dirty="0">
                <a:effectLst/>
                <a:latin typeface="Arial" panose="020B0604020202020204" pitchFamily="34" charset="0"/>
              </a:rPr>
              <a:t>21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accepted from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42</a:t>
            </a:r>
            <a:r>
              <a:rPr lang="en-US" b="0" i="0" dirty="0"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submitted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Two-cycle, double-blind review process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Published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in a 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pecial issue of PACMCGIT</a:t>
            </a:r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Presented in 7 diverse sessions across 3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77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8E116-144F-EDDB-EE39-914B79AE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Proceedings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1D7B-D664-6220-526C-10D23DE6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Password protected website</a:t>
            </a:r>
            <a:endParaRPr lang="en-US" sz="700" dirty="0"/>
          </a:p>
          <a:p>
            <a:pPr marL="0" indent="0" algn="ctr">
              <a:buNone/>
            </a:pPr>
            <a:r>
              <a:rPr lang="en-US" b="1" dirty="0">
                <a:hlinkClick r:id="rId2"/>
              </a:rPr>
              <a:t>tinyurl.com/hpg24</a:t>
            </a:r>
            <a:endParaRPr lang="en-US" sz="700" dirty="0"/>
          </a:p>
          <a:p>
            <a:r>
              <a:rPr lang="en-US" dirty="0"/>
              <a:t>Direct link to .zip archive download</a:t>
            </a:r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b="1" dirty="0">
                <a:hlinkClick r:id="rId3"/>
              </a:rPr>
              <a:t>tinyurl.com/hpg24zip</a:t>
            </a:r>
            <a:endParaRPr lang="en-US" b="1" dirty="0"/>
          </a:p>
          <a:p>
            <a:pPr marL="0" indent="0">
              <a:buNone/>
            </a:pPr>
            <a:endParaRPr lang="en-US" sz="1000" b="1" dirty="0"/>
          </a:p>
          <a:p>
            <a:pPr marL="0" indent="0" algn="ctr">
              <a:buNone/>
            </a:pPr>
            <a:r>
              <a:rPr lang="en-US" b="1" dirty="0" err="1"/>
              <a:t>UserID</a:t>
            </a:r>
            <a:r>
              <a:rPr lang="en-US" b="1" dirty="0"/>
              <a:t>:  HPG</a:t>
            </a:r>
          </a:p>
          <a:p>
            <a:pPr marL="0" indent="0" algn="ctr">
              <a:buNone/>
            </a:pPr>
            <a:r>
              <a:rPr lang="en-US" b="1" dirty="0"/>
              <a:t>Password:  Denver24</a:t>
            </a:r>
          </a:p>
          <a:p>
            <a:pPr marL="0" indent="0" algn="ctr">
              <a:buNone/>
            </a:pPr>
            <a:r>
              <a:rPr lang="en-US" b="1" dirty="0"/>
              <a:t>.zip password:  NoOneUses1234</a:t>
            </a:r>
          </a:p>
        </p:txBody>
      </p:sp>
    </p:spTree>
    <p:extLst>
      <p:ext uri="{BB962C8B-B14F-4D97-AF65-F5344CB8AC3E}">
        <p14:creationId xmlns:p14="http://schemas.microsoft.com/office/powerpoint/2010/main" val="97572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5EF-8E6D-C166-4FCB-6F56BA904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Keynote Speakers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38A799-0186-2A29-E32D-B368483C3BFC}"/>
              </a:ext>
            </a:extLst>
          </p:cNvPr>
          <p:cNvGrpSpPr/>
          <p:nvPr/>
        </p:nvGrpSpPr>
        <p:grpSpPr>
          <a:xfrm>
            <a:off x="2011679" y="1931878"/>
            <a:ext cx="8168642" cy="3229303"/>
            <a:chOff x="1950718" y="1931878"/>
            <a:chExt cx="8168642" cy="322930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AD82846-8B98-F411-C54F-EF674E4E2E64}"/>
                </a:ext>
              </a:extLst>
            </p:cNvPr>
            <p:cNvGrpSpPr/>
            <p:nvPr/>
          </p:nvGrpSpPr>
          <p:grpSpPr>
            <a:xfrm>
              <a:off x="1950718" y="1950928"/>
              <a:ext cx="1828802" cy="3210253"/>
              <a:chOff x="1950717" y="2057400"/>
              <a:chExt cx="1828802" cy="3210253"/>
            </a:xfrm>
          </p:grpSpPr>
          <p:pic>
            <p:nvPicPr>
              <p:cNvPr id="9" name="Picture 8" descr="A person wearing a head scarf&#10;&#10;Description automatically generated">
                <a:extLst>
                  <a:ext uri="{FF2B5EF4-FFF2-40B4-BE49-F238E27FC236}">
                    <a16:creationId xmlns:a16="http://schemas.microsoft.com/office/drawing/2014/main" id="{AD7DEC1E-BF8B-7C2F-1A00-63D8390DB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0719" y="2057400"/>
                <a:ext cx="1676400" cy="2514600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FBF6C8A-37C1-0199-3921-C420B0BA7817}"/>
                  </a:ext>
                </a:extLst>
              </p:cNvPr>
              <p:cNvSpPr txBox="1"/>
              <p:nvPr/>
            </p:nvSpPr>
            <p:spPr>
              <a:xfrm>
                <a:off x="1950717" y="4621322"/>
                <a:ext cx="18288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Karen Ghavam</a:t>
                </a:r>
              </a:p>
              <a:p>
                <a:pPr algn="ctr"/>
                <a:r>
                  <a:rPr lang="en-US" i="1" dirty="0" err="1"/>
                  <a:t>LunarG</a:t>
                </a:r>
                <a:endParaRPr lang="en-US" i="1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A4100F-EC4D-CB9E-BC40-88C37656F1C4}"/>
                </a:ext>
              </a:extLst>
            </p:cNvPr>
            <p:cNvGrpSpPr/>
            <p:nvPr/>
          </p:nvGrpSpPr>
          <p:grpSpPr>
            <a:xfrm>
              <a:off x="5181600" y="1950928"/>
              <a:ext cx="1828801" cy="3210253"/>
              <a:chOff x="5181598" y="2057400"/>
              <a:chExt cx="1828801" cy="3210253"/>
            </a:xfrm>
          </p:grpSpPr>
          <p:pic>
            <p:nvPicPr>
              <p:cNvPr id="5" name="Picture 4" descr="A person wearing glasses and a button up shirt&#10;&#10;Description automatically generated">
                <a:extLst>
                  <a:ext uri="{FF2B5EF4-FFF2-40B4-BE49-F238E27FC236}">
                    <a16:creationId xmlns:a16="http://schemas.microsoft.com/office/drawing/2014/main" id="{7951EF3D-0FF0-40A8-DE50-E401969A04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3" r="8333"/>
              <a:stretch/>
            </p:blipFill>
            <p:spPr>
              <a:xfrm>
                <a:off x="5181598" y="2057400"/>
                <a:ext cx="1676401" cy="2514600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9C4FF-32CD-33AA-4CF9-6007D1121C8C}"/>
                  </a:ext>
                </a:extLst>
              </p:cNvPr>
              <p:cNvSpPr txBox="1"/>
              <p:nvPr/>
            </p:nvSpPr>
            <p:spPr>
              <a:xfrm>
                <a:off x="5181598" y="4621322"/>
                <a:ext cx="1828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Pete Shirley</a:t>
                </a:r>
              </a:p>
              <a:p>
                <a:pPr algn="ctr"/>
                <a:r>
                  <a:rPr lang="en-US" i="1" dirty="0"/>
                  <a:t>Activision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4BFDF7-A91E-0382-7255-F25304762C78}"/>
                </a:ext>
              </a:extLst>
            </p:cNvPr>
            <p:cNvGrpSpPr/>
            <p:nvPr/>
          </p:nvGrpSpPr>
          <p:grpSpPr>
            <a:xfrm>
              <a:off x="8290560" y="1931878"/>
              <a:ext cx="1828800" cy="3210253"/>
              <a:chOff x="8412476" y="2057400"/>
              <a:chExt cx="1828800" cy="3210253"/>
            </a:xfrm>
          </p:grpSpPr>
          <p:pic>
            <p:nvPicPr>
              <p:cNvPr id="7" name="Picture 6" descr="A person smiling at the camera&#10;&#10;Description automatically generated">
                <a:extLst>
                  <a:ext uri="{FF2B5EF4-FFF2-40B4-BE49-F238E27FC236}">
                    <a16:creationId xmlns:a16="http://schemas.microsoft.com/office/drawing/2014/main" id="{61713E31-9CD7-DE94-647A-7CCC336FC3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476" y="2057400"/>
                <a:ext cx="1676400" cy="2514600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CAC111-ECF4-C64B-73AC-8C43C58EF02B}"/>
                  </a:ext>
                </a:extLst>
              </p:cNvPr>
              <p:cNvSpPr txBox="1"/>
              <p:nvPr/>
            </p:nvSpPr>
            <p:spPr>
              <a:xfrm>
                <a:off x="8412476" y="4621322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John Burgess</a:t>
                </a:r>
              </a:p>
              <a:p>
                <a:pPr algn="ctr"/>
                <a:r>
                  <a:rPr lang="en-US" i="1" dirty="0"/>
                  <a:t>NVIDIA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F0EF8CD-92A6-3954-5E37-44D1131B015E}"/>
              </a:ext>
            </a:extLst>
          </p:cNvPr>
          <p:cNvSpPr txBox="1"/>
          <p:nvPr/>
        </p:nvSpPr>
        <p:spPr>
          <a:xfrm>
            <a:off x="229932" y="5188803"/>
            <a:ext cx="11733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ym typeface="Helvetica" charset="0"/>
              </a:rPr>
              <a:t>Our three keynote presentations bridge the gap between traditional</a:t>
            </a:r>
            <a:br>
              <a:rPr lang="en-US" sz="2400" b="1" i="1" dirty="0">
                <a:sym typeface="Helvetica" charset="0"/>
              </a:rPr>
            </a:br>
            <a:r>
              <a:rPr lang="en-US" sz="2400" b="1" i="1" dirty="0">
                <a:sym typeface="Helvetica" charset="0"/>
              </a:rPr>
              <a:t>high-performance graphics and cutting-edge AI</a:t>
            </a:r>
          </a:p>
        </p:txBody>
      </p:sp>
    </p:spTree>
    <p:extLst>
      <p:ext uri="{BB962C8B-B14F-4D97-AF65-F5344CB8AC3E}">
        <p14:creationId xmlns:p14="http://schemas.microsoft.com/office/powerpoint/2010/main" val="1065514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4523dde-f9d1-4aa7-80a9-c0900420d3c3}" enabled="1" method="Privileged" siteId="{3dd8961f-e488-4e60-8e11-a82d994e183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616</Words>
  <Application>Microsoft Macintosh PowerPoint</Application>
  <PresentationFormat>Widescreen</PresentationFormat>
  <Paragraphs>185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Helvetica</vt:lpstr>
      <vt:lpstr>Tw Cen MT</vt:lpstr>
      <vt:lpstr>Office Theme</vt:lpstr>
      <vt:lpstr>High-Performance Graphics 2024</vt:lpstr>
      <vt:lpstr>Welcome to HPG 2024</vt:lpstr>
      <vt:lpstr>Where We’ve Been</vt:lpstr>
      <vt:lpstr>What We’re About – Technically</vt:lpstr>
      <vt:lpstr>What We’re About – Socially</vt:lpstr>
      <vt:lpstr>A very special thanks to our 2024 sponsors!</vt:lpstr>
      <vt:lpstr>Papers Overview</vt:lpstr>
      <vt:lpstr>Proceedings Access</vt:lpstr>
      <vt:lpstr>Keynote Speakers</vt:lpstr>
      <vt:lpstr>Special Sessions</vt:lpstr>
      <vt:lpstr>Special Sessions</vt:lpstr>
      <vt:lpstr>Hot3D Sessions</vt:lpstr>
      <vt:lpstr>Poster Session</vt:lpstr>
      <vt:lpstr>Conference Banquet</vt:lpstr>
      <vt:lpstr>HPG 2024 Committee</vt:lpstr>
      <vt:lpstr>Enjoy the conference!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Gribble, Christiaan</dc:creator>
  <cp:lastModifiedBy>Andrew Garrard</cp:lastModifiedBy>
  <cp:revision>6</cp:revision>
  <dcterms:created xsi:type="dcterms:W3CDTF">2024-07-21T12:04:25Z</dcterms:created>
  <dcterms:modified xsi:type="dcterms:W3CDTF">2024-07-27T15:24:35Z</dcterms:modified>
</cp:coreProperties>
</file>